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7"/>
    <p:restoredTop sz="94610"/>
  </p:normalViewPr>
  <p:slideViewPr>
    <p:cSldViewPr snapToGrid="0" snapToObjects="1">
      <p:cViewPr varScale="1">
        <p:scale>
          <a:sx n="149" d="100"/>
          <a:sy n="149" d="100"/>
        </p:scale>
        <p:origin x="10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68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3.png"/><Relationship Id="rId18" Type="http://schemas.openxmlformats.org/officeDocument/2006/relationships/image" Target="../media/image154.svg"/><Relationship Id="rId26" Type="http://schemas.openxmlformats.org/officeDocument/2006/relationships/image" Target="../media/image158.svg"/><Relationship Id="rId39" Type="http://schemas.openxmlformats.org/officeDocument/2006/relationships/image" Target="../media/image163.svg"/><Relationship Id="rId21" Type="http://schemas.openxmlformats.org/officeDocument/2006/relationships/image" Target="../media/image31.png"/><Relationship Id="rId34" Type="http://schemas.openxmlformats.org/officeDocument/2006/relationships/image" Target="../media/image25.png"/><Relationship Id="rId42" Type="http://schemas.openxmlformats.org/officeDocument/2006/relationships/image" Target="../media/image166.png"/><Relationship Id="rId47" Type="http://schemas.openxmlformats.org/officeDocument/2006/relationships/image" Target="../media/image171.svg"/><Relationship Id="rId50" Type="http://schemas.openxmlformats.org/officeDocument/2006/relationships/image" Target="../media/image174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0.svg"/><Relationship Id="rId29" Type="http://schemas.openxmlformats.org/officeDocument/2006/relationships/image" Target="../media/image15.svg"/><Relationship Id="rId11" Type="http://schemas.openxmlformats.org/officeDocument/2006/relationships/image" Target="../media/image23.png"/><Relationship Id="rId24" Type="http://schemas.openxmlformats.org/officeDocument/2006/relationships/image" Target="../media/image44.svg"/><Relationship Id="rId32" Type="http://schemas.openxmlformats.org/officeDocument/2006/relationships/image" Target="../media/image18.png"/><Relationship Id="rId37" Type="http://schemas.openxmlformats.org/officeDocument/2006/relationships/image" Target="../media/image161.svg"/><Relationship Id="rId40" Type="http://schemas.openxmlformats.org/officeDocument/2006/relationships/image" Target="../media/image164.png"/><Relationship Id="rId45" Type="http://schemas.openxmlformats.org/officeDocument/2006/relationships/image" Target="../media/image169.svg"/><Relationship Id="rId5" Type="http://schemas.openxmlformats.org/officeDocument/2006/relationships/image" Target="../media/image147.png"/><Relationship Id="rId15" Type="http://schemas.openxmlformats.org/officeDocument/2006/relationships/image" Target="../media/image29.png"/><Relationship Id="rId23" Type="http://schemas.openxmlformats.org/officeDocument/2006/relationships/image" Target="../media/image43.png"/><Relationship Id="rId28" Type="http://schemas.openxmlformats.org/officeDocument/2006/relationships/image" Target="../media/image14.png"/><Relationship Id="rId36" Type="http://schemas.openxmlformats.org/officeDocument/2006/relationships/image" Target="../media/image160.png"/><Relationship Id="rId49" Type="http://schemas.openxmlformats.org/officeDocument/2006/relationships/image" Target="../media/image173.svg"/><Relationship Id="rId10" Type="http://schemas.openxmlformats.org/officeDocument/2006/relationships/image" Target="../media/image151.svg"/><Relationship Id="rId19" Type="http://schemas.openxmlformats.org/officeDocument/2006/relationships/image" Target="../media/image155.png"/><Relationship Id="rId31" Type="http://schemas.openxmlformats.org/officeDocument/2006/relationships/image" Target="../media/image17.svg"/><Relationship Id="rId44" Type="http://schemas.openxmlformats.org/officeDocument/2006/relationships/image" Target="../media/image168.png"/><Relationship Id="rId4" Type="http://schemas.openxmlformats.org/officeDocument/2006/relationships/image" Target="../media/image146.svg"/><Relationship Id="rId9" Type="http://schemas.openxmlformats.org/officeDocument/2006/relationships/image" Target="../media/image150.png"/><Relationship Id="rId14" Type="http://schemas.openxmlformats.org/officeDocument/2006/relationships/image" Target="../media/image152.svg"/><Relationship Id="rId22" Type="http://schemas.openxmlformats.org/officeDocument/2006/relationships/image" Target="../media/image32.svg"/><Relationship Id="rId27" Type="http://schemas.openxmlformats.org/officeDocument/2006/relationships/image" Target="../media/image159.png"/><Relationship Id="rId30" Type="http://schemas.openxmlformats.org/officeDocument/2006/relationships/image" Target="../media/image16.png"/><Relationship Id="rId35" Type="http://schemas.openxmlformats.org/officeDocument/2006/relationships/image" Target="../media/image26.svg"/><Relationship Id="rId43" Type="http://schemas.openxmlformats.org/officeDocument/2006/relationships/image" Target="../media/image167.svg"/><Relationship Id="rId48" Type="http://schemas.openxmlformats.org/officeDocument/2006/relationships/image" Target="../media/image172.png"/><Relationship Id="rId8" Type="http://schemas.openxmlformats.org/officeDocument/2006/relationships/image" Target="../media/image149.svg"/><Relationship Id="rId3" Type="http://schemas.openxmlformats.org/officeDocument/2006/relationships/image" Target="../media/image145.png"/><Relationship Id="rId12" Type="http://schemas.openxmlformats.org/officeDocument/2006/relationships/image" Target="../media/image24.svg"/><Relationship Id="rId17" Type="http://schemas.openxmlformats.org/officeDocument/2006/relationships/image" Target="../media/image153.png"/><Relationship Id="rId25" Type="http://schemas.openxmlformats.org/officeDocument/2006/relationships/image" Target="../media/image157.png"/><Relationship Id="rId33" Type="http://schemas.openxmlformats.org/officeDocument/2006/relationships/image" Target="../media/image19.svg"/><Relationship Id="rId38" Type="http://schemas.openxmlformats.org/officeDocument/2006/relationships/image" Target="../media/image162.png"/><Relationship Id="rId46" Type="http://schemas.openxmlformats.org/officeDocument/2006/relationships/image" Target="../media/image170.png"/><Relationship Id="rId20" Type="http://schemas.openxmlformats.org/officeDocument/2006/relationships/image" Target="../media/image156.svg"/><Relationship Id="rId41" Type="http://schemas.openxmlformats.org/officeDocument/2006/relationships/image" Target="../media/image16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180.svg"/><Relationship Id="rId26" Type="http://schemas.openxmlformats.org/officeDocument/2006/relationships/image" Target="../media/image14.png"/><Relationship Id="rId39" Type="http://schemas.openxmlformats.org/officeDocument/2006/relationships/image" Target="../media/image189.svg"/><Relationship Id="rId21" Type="http://schemas.openxmlformats.org/officeDocument/2006/relationships/image" Target="../media/image31.png"/><Relationship Id="rId34" Type="http://schemas.openxmlformats.org/officeDocument/2006/relationships/image" Target="../media/image184.png"/><Relationship Id="rId42" Type="http://schemas.openxmlformats.org/officeDocument/2006/relationships/image" Target="../media/image170.png"/><Relationship Id="rId47" Type="http://schemas.openxmlformats.org/officeDocument/2006/relationships/image" Target="../media/image195.svg"/><Relationship Id="rId50" Type="http://schemas.openxmlformats.org/officeDocument/2006/relationships/image" Target="../media/image198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6.svg"/><Relationship Id="rId29" Type="http://schemas.openxmlformats.org/officeDocument/2006/relationships/image" Target="../media/image17.svg"/><Relationship Id="rId11" Type="http://schemas.openxmlformats.org/officeDocument/2006/relationships/image" Target="../media/image133.png"/><Relationship Id="rId24" Type="http://schemas.openxmlformats.org/officeDocument/2006/relationships/image" Target="../media/image44.svg"/><Relationship Id="rId32" Type="http://schemas.openxmlformats.org/officeDocument/2006/relationships/image" Target="../media/image25.png"/><Relationship Id="rId37" Type="http://schemas.openxmlformats.org/officeDocument/2006/relationships/image" Target="../media/image187.svg"/><Relationship Id="rId40" Type="http://schemas.openxmlformats.org/officeDocument/2006/relationships/image" Target="../media/image190.png"/><Relationship Id="rId45" Type="http://schemas.openxmlformats.org/officeDocument/2006/relationships/image" Target="../media/image193.svg"/><Relationship Id="rId53" Type="http://schemas.openxmlformats.org/officeDocument/2006/relationships/image" Target="../media/image201.png"/><Relationship Id="rId5" Type="http://schemas.openxmlformats.org/officeDocument/2006/relationships/image" Target="../media/image131.png"/><Relationship Id="rId10" Type="http://schemas.openxmlformats.org/officeDocument/2006/relationships/image" Target="../media/image24.svg"/><Relationship Id="rId19" Type="http://schemas.openxmlformats.org/officeDocument/2006/relationships/image" Target="../media/image181.png"/><Relationship Id="rId31" Type="http://schemas.openxmlformats.org/officeDocument/2006/relationships/image" Target="../media/image19.svg"/><Relationship Id="rId44" Type="http://schemas.openxmlformats.org/officeDocument/2006/relationships/image" Target="../media/image192.png"/><Relationship Id="rId52" Type="http://schemas.openxmlformats.org/officeDocument/2006/relationships/image" Target="../media/image200.svg"/><Relationship Id="rId4" Type="http://schemas.openxmlformats.org/officeDocument/2006/relationships/image" Target="../media/image176.svg"/><Relationship Id="rId9" Type="http://schemas.openxmlformats.org/officeDocument/2006/relationships/image" Target="../media/image23.png"/><Relationship Id="rId14" Type="http://schemas.openxmlformats.org/officeDocument/2006/relationships/image" Target="../media/image30.svg"/><Relationship Id="rId22" Type="http://schemas.openxmlformats.org/officeDocument/2006/relationships/image" Target="../media/image32.svg"/><Relationship Id="rId27" Type="http://schemas.openxmlformats.org/officeDocument/2006/relationships/image" Target="../media/image15.svg"/><Relationship Id="rId30" Type="http://schemas.openxmlformats.org/officeDocument/2006/relationships/image" Target="../media/image18.png"/><Relationship Id="rId35" Type="http://schemas.openxmlformats.org/officeDocument/2006/relationships/image" Target="../media/image185.svg"/><Relationship Id="rId43" Type="http://schemas.openxmlformats.org/officeDocument/2006/relationships/image" Target="../media/image171.svg"/><Relationship Id="rId48" Type="http://schemas.openxmlformats.org/officeDocument/2006/relationships/image" Target="../media/image196.png"/><Relationship Id="rId8" Type="http://schemas.openxmlformats.org/officeDocument/2006/relationships/image" Target="../media/image151.svg"/><Relationship Id="rId51" Type="http://schemas.openxmlformats.org/officeDocument/2006/relationships/image" Target="../media/image199.png"/><Relationship Id="rId3" Type="http://schemas.openxmlformats.org/officeDocument/2006/relationships/image" Target="../media/image175.png"/><Relationship Id="rId12" Type="http://schemas.openxmlformats.org/officeDocument/2006/relationships/image" Target="../media/image178.svg"/><Relationship Id="rId17" Type="http://schemas.openxmlformats.org/officeDocument/2006/relationships/image" Target="../media/image179.png"/><Relationship Id="rId25" Type="http://schemas.openxmlformats.org/officeDocument/2006/relationships/image" Target="../media/image183.png"/><Relationship Id="rId33" Type="http://schemas.openxmlformats.org/officeDocument/2006/relationships/image" Target="../media/image26.svg"/><Relationship Id="rId38" Type="http://schemas.openxmlformats.org/officeDocument/2006/relationships/image" Target="../media/image188.png"/><Relationship Id="rId46" Type="http://schemas.openxmlformats.org/officeDocument/2006/relationships/image" Target="../media/image194.png"/><Relationship Id="rId20" Type="http://schemas.openxmlformats.org/officeDocument/2006/relationships/image" Target="../media/image182.svg"/><Relationship Id="rId41" Type="http://schemas.openxmlformats.org/officeDocument/2006/relationships/image" Target="../media/image191.svg"/><Relationship Id="rId54" Type="http://schemas.openxmlformats.org/officeDocument/2006/relationships/image" Target="../media/image20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svg"/><Relationship Id="rId15" Type="http://schemas.openxmlformats.org/officeDocument/2006/relationships/image" Target="../media/image155.png"/><Relationship Id="rId23" Type="http://schemas.openxmlformats.org/officeDocument/2006/relationships/image" Target="../media/image43.png"/><Relationship Id="rId28" Type="http://schemas.openxmlformats.org/officeDocument/2006/relationships/image" Target="../media/image16.png"/><Relationship Id="rId36" Type="http://schemas.openxmlformats.org/officeDocument/2006/relationships/image" Target="../media/image186.png"/><Relationship Id="rId49" Type="http://schemas.openxmlformats.org/officeDocument/2006/relationships/image" Target="../media/image197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126.svg"/><Relationship Id="rId26" Type="http://schemas.openxmlformats.org/officeDocument/2006/relationships/image" Target="../media/image206.svg"/><Relationship Id="rId3" Type="http://schemas.openxmlformats.org/officeDocument/2006/relationships/image" Target="../media/image131.png"/><Relationship Id="rId21" Type="http://schemas.openxmlformats.org/officeDocument/2006/relationships/image" Target="../media/image129.png"/><Relationship Id="rId34" Type="http://schemas.openxmlformats.org/officeDocument/2006/relationships/image" Target="../media/image208.svg"/><Relationship Id="rId7" Type="http://schemas.openxmlformats.org/officeDocument/2006/relationships/image" Target="../media/image133.png"/><Relationship Id="rId12" Type="http://schemas.openxmlformats.org/officeDocument/2006/relationships/image" Target="../media/image32.svg"/><Relationship Id="rId17" Type="http://schemas.openxmlformats.org/officeDocument/2006/relationships/image" Target="../media/image125.png"/><Relationship Id="rId25" Type="http://schemas.openxmlformats.org/officeDocument/2006/relationships/image" Target="../media/image205.png"/><Relationship Id="rId33" Type="http://schemas.openxmlformats.org/officeDocument/2006/relationships/image" Target="../media/image20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24.svg"/><Relationship Id="rId20" Type="http://schemas.openxmlformats.org/officeDocument/2006/relationships/image" Target="../media/image128.sv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31.png"/><Relationship Id="rId24" Type="http://schemas.openxmlformats.org/officeDocument/2006/relationships/image" Target="../media/image136.svg"/><Relationship Id="rId32" Type="http://schemas.openxmlformats.org/officeDocument/2006/relationships/image" Target="../media/image140.svg"/><Relationship Id="rId5" Type="http://schemas.openxmlformats.org/officeDocument/2006/relationships/image" Target="../media/image23.png"/><Relationship Id="rId15" Type="http://schemas.openxmlformats.org/officeDocument/2006/relationships/image" Target="../media/image123.png"/><Relationship Id="rId23" Type="http://schemas.openxmlformats.org/officeDocument/2006/relationships/image" Target="../media/image135.png"/><Relationship Id="rId28" Type="http://schemas.openxmlformats.org/officeDocument/2006/relationships/image" Target="../media/image94.svg"/><Relationship Id="rId10" Type="http://schemas.openxmlformats.org/officeDocument/2006/relationships/image" Target="../media/image30.svg"/><Relationship Id="rId19" Type="http://schemas.openxmlformats.org/officeDocument/2006/relationships/image" Target="../media/image127.png"/><Relationship Id="rId31" Type="http://schemas.openxmlformats.org/officeDocument/2006/relationships/image" Target="../media/image139.png"/><Relationship Id="rId4" Type="http://schemas.openxmlformats.org/officeDocument/2006/relationships/image" Target="../media/image203.svg"/><Relationship Id="rId9" Type="http://schemas.openxmlformats.org/officeDocument/2006/relationships/image" Target="../media/image29.png"/><Relationship Id="rId14" Type="http://schemas.openxmlformats.org/officeDocument/2006/relationships/image" Target="../media/image44.svg"/><Relationship Id="rId22" Type="http://schemas.openxmlformats.org/officeDocument/2006/relationships/image" Target="../media/image130.svg"/><Relationship Id="rId27" Type="http://schemas.openxmlformats.org/officeDocument/2006/relationships/image" Target="../media/image93.png"/><Relationship Id="rId30" Type="http://schemas.openxmlformats.org/officeDocument/2006/relationships/image" Target="../media/image138.svg"/><Relationship Id="rId8" Type="http://schemas.openxmlformats.org/officeDocument/2006/relationships/image" Target="../media/image20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svg"/><Relationship Id="rId13" Type="http://schemas.openxmlformats.org/officeDocument/2006/relationships/image" Target="../media/image43.png"/><Relationship Id="rId18" Type="http://schemas.openxmlformats.org/officeDocument/2006/relationships/image" Target="../media/image94.svg"/><Relationship Id="rId26" Type="http://schemas.openxmlformats.org/officeDocument/2006/relationships/image" Target="../media/image26.svg"/><Relationship Id="rId3" Type="http://schemas.openxmlformats.org/officeDocument/2006/relationships/image" Target="../media/image131.png"/><Relationship Id="rId21" Type="http://schemas.openxmlformats.org/officeDocument/2006/relationships/image" Target="../media/image16.png"/><Relationship Id="rId7" Type="http://schemas.openxmlformats.org/officeDocument/2006/relationships/image" Target="../media/image133.png"/><Relationship Id="rId12" Type="http://schemas.openxmlformats.org/officeDocument/2006/relationships/image" Target="../media/image32.svg"/><Relationship Id="rId17" Type="http://schemas.openxmlformats.org/officeDocument/2006/relationships/image" Target="../media/image93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2.svg"/><Relationship Id="rId20" Type="http://schemas.openxmlformats.org/officeDocument/2006/relationships/image" Target="../media/image21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31.png"/><Relationship Id="rId24" Type="http://schemas.openxmlformats.org/officeDocument/2006/relationships/image" Target="../media/image19.svg"/><Relationship Id="rId5" Type="http://schemas.openxmlformats.org/officeDocument/2006/relationships/image" Target="../media/image23.png"/><Relationship Id="rId15" Type="http://schemas.openxmlformats.org/officeDocument/2006/relationships/image" Target="../media/image91.png"/><Relationship Id="rId23" Type="http://schemas.openxmlformats.org/officeDocument/2006/relationships/image" Target="../media/image18.png"/><Relationship Id="rId10" Type="http://schemas.openxmlformats.org/officeDocument/2006/relationships/image" Target="../media/image30.svg"/><Relationship Id="rId19" Type="http://schemas.openxmlformats.org/officeDocument/2006/relationships/image" Target="../media/image211.png"/><Relationship Id="rId4" Type="http://schemas.openxmlformats.org/officeDocument/2006/relationships/image" Target="../media/image209.svg"/><Relationship Id="rId9" Type="http://schemas.openxmlformats.org/officeDocument/2006/relationships/image" Target="../media/image29.png"/><Relationship Id="rId14" Type="http://schemas.openxmlformats.org/officeDocument/2006/relationships/image" Target="../media/image44.svg"/><Relationship Id="rId22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44.svg"/><Relationship Id="rId26" Type="http://schemas.openxmlformats.org/officeDocument/2006/relationships/image" Target="../media/image220.svg"/><Relationship Id="rId21" Type="http://schemas.openxmlformats.org/officeDocument/2006/relationships/image" Target="../media/image111.png"/><Relationship Id="rId34" Type="http://schemas.openxmlformats.org/officeDocument/2006/relationships/image" Target="../media/image26.svg"/><Relationship Id="rId7" Type="http://schemas.openxmlformats.org/officeDocument/2006/relationships/image" Target="../media/image131.png"/><Relationship Id="rId12" Type="http://schemas.openxmlformats.org/officeDocument/2006/relationships/image" Target="../media/image216.svg"/><Relationship Id="rId17" Type="http://schemas.openxmlformats.org/officeDocument/2006/relationships/image" Target="../media/image43.png"/><Relationship Id="rId25" Type="http://schemas.openxmlformats.org/officeDocument/2006/relationships/image" Target="../media/image219.png"/><Relationship Id="rId33" Type="http://schemas.openxmlformats.org/officeDocument/2006/relationships/image" Target="../media/image25.png"/><Relationship Id="rId38" Type="http://schemas.openxmlformats.org/officeDocument/2006/relationships/image" Target="../media/image118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2.svg"/><Relationship Id="rId20" Type="http://schemas.openxmlformats.org/officeDocument/2006/relationships/image" Target="../media/image218.sv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svg"/><Relationship Id="rId11" Type="http://schemas.openxmlformats.org/officeDocument/2006/relationships/image" Target="../media/image133.png"/><Relationship Id="rId24" Type="http://schemas.openxmlformats.org/officeDocument/2006/relationships/image" Target="../media/image114.svg"/><Relationship Id="rId32" Type="http://schemas.openxmlformats.org/officeDocument/2006/relationships/image" Target="../media/image19.svg"/><Relationship Id="rId37" Type="http://schemas.openxmlformats.org/officeDocument/2006/relationships/image" Target="../media/image117.png"/><Relationship Id="rId5" Type="http://schemas.openxmlformats.org/officeDocument/2006/relationships/image" Target="../media/image213.png"/><Relationship Id="rId15" Type="http://schemas.openxmlformats.org/officeDocument/2006/relationships/image" Target="../media/image31.png"/><Relationship Id="rId23" Type="http://schemas.openxmlformats.org/officeDocument/2006/relationships/image" Target="../media/image113.png"/><Relationship Id="rId28" Type="http://schemas.openxmlformats.org/officeDocument/2006/relationships/image" Target="../media/image116.svg"/><Relationship Id="rId36" Type="http://schemas.openxmlformats.org/officeDocument/2006/relationships/image" Target="../media/image38.svg"/><Relationship Id="rId10" Type="http://schemas.openxmlformats.org/officeDocument/2006/relationships/image" Target="../media/image24.svg"/><Relationship Id="rId19" Type="http://schemas.openxmlformats.org/officeDocument/2006/relationships/image" Target="../media/image217.png"/><Relationship Id="rId31" Type="http://schemas.openxmlformats.org/officeDocument/2006/relationships/image" Target="../media/image18.png"/><Relationship Id="rId4" Type="http://schemas.openxmlformats.org/officeDocument/2006/relationships/image" Target="../media/image108.svg"/><Relationship Id="rId9" Type="http://schemas.openxmlformats.org/officeDocument/2006/relationships/image" Target="../media/image23.png"/><Relationship Id="rId14" Type="http://schemas.openxmlformats.org/officeDocument/2006/relationships/image" Target="../media/image30.svg"/><Relationship Id="rId22" Type="http://schemas.openxmlformats.org/officeDocument/2006/relationships/image" Target="../media/image112.svg"/><Relationship Id="rId27" Type="http://schemas.openxmlformats.org/officeDocument/2006/relationships/image" Target="../media/image115.png"/><Relationship Id="rId30" Type="http://schemas.openxmlformats.org/officeDocument/2006/relationships/image" Target="../media/image17.svg"/><Relationship Id="rId35" Type="http://schemas.openxmlformats.org/officeDocument/2006/relationships/image" Target="../media/image37.png"/><Relationship Id="rId8" Type="http://schemas.openxmlformats.org/officeDocument/2006/relationships/image" Target="../media/image215.svg"/><Relationship Id="rId3" Type="http://schemas.openxmlformats.org/officeDocument/2006/relationships/image" Target="../media/image10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svg"/><Relationship Id="rId13" Type="http://schemas.openxmlformats.org/officeDocument/2006/relationships/image" Target="../media/image43.png"/><Relationship Id="rId18" Type="http://schemas.openxmlformats.org/officeDocument/2006/relationships/image" Target="../media/image126.svg"/><Relationship Id="rId26" Type="http://schemas.openxmlformats.org/officeDocument/2006/relationships/image" Target="../media/image94.svg"/><Relationship Id="rId3" Type="http://schemas.openxmlformats.org/officeDocument/2006/relationships/image" Target="../media/image221.png"/><Relationship Id="rId21" Type="http://schemas.openxmlformats.org/officeDocument/2006/relationships/image" Target="../media/image129.png"/><Relationship Id="rId7" Type="http://schemas.openxmlformats.org/officeDocument/2006/relationships/image" Target="../media/image223.png"/><Relationship Id="rId12" Type="http://schemas.openxmlformats.org/officeDocument/2006/relationships/image" Target="../media/image32.svg"/><Relationship Id="rId17" Type="http://schemas.openxmlformats.org/officeDocument/2006/relationships/image" Target="../media/image125.png"/><Relationship Id="rId25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24.svg"/><Relationship Id="rId20" Type="http://schemas.openxmlformats.org/officeDocument/2006/relationships/image" Target="../media/image1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31.png"/><Relationship Id="rId24" Type="http://schemas.openxmlformats.org/officeDocument/2006/relationships/image" Target="../media/image136.svg"/><Relationship Id="rId5" Type="http://schemas.openxmlformats.org/officeDocument/2006/relationships/image" Target="../media/image23.png"/><Relationship Id="rId15" Type="http://schemas.openxmlformats.org/officeDocument/2006/relationships/image" Target="../media/image123.png"/><Relationship Id="rId23" Type="http://schemas.openxmlformats.org/officeDocument/2006/relationships/image" Target="../media/image135.png"/><Relationship Id="rId28" Type="http://schemas.openxmlformats.org/officeDocument/2006/relationships/image" Target="../media/image212.svg"/><Relationship Id="rId10" Type="http://schemas.openxmlformats.org/officeDocument/2006/relationships/image" Target="../media/image30.svg"/><Relationship Id="rId19" Type="http://schemas.openxmlformats.org/officeDocument/2006/relationships/image" Target="../media/image127.png"/><Relationship Id="rId4" Type="http://schemas.openxmlformats.org/officeDocument/2006/relationships/image" Target="../media/image222.svg"/><Relationship Id="rId9" Type="http://schemas.openxmlformats.org/officeDocument/2006/relationships/image" Target="../media/image29.png"/><Relationship Id="rId14" Type="http://schemas.openxmlformats.org/officeDocument/2006/relationships/image" Target="../media/image44.svg"/><Relationship Id="rId22" Type="http://schemas.openxmlformats.org/officeDocument/2006/relationships/image" Target="../media/image130.svg"/><Relationship Id="rId27" Type="http://schemas.openxmlformats.org/officeDocument/2006/relationships/image" Target="../media/image21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108.svg"/><Relationship Id="rId26" Type="http://schemas.openxmlformats.org/officeDocument/2006/relationships/image" Target="../media/image220.svg"/><Relationship Id="rId39" Type="http://schemas.openxmlformats.org/officeDocument/2006/relationships/image" Target="../media/image25.png"/><Relationship Id="rId21" Type="http://schemas.openxmlformats.org/officeDocument/2006/relationships/image" Target="../media/image111.png"/><Relationship Id="rId34" Type="http://schemas.openxmlformats.org/officeDocument/2006/relationships/image" Target="../media/image38.svg"/><Relationship Id="rId42" Type="http://schemas.openxmlformats.org/officeDocument/2006/relationships/image" Target="../media/image118.sv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28.svg"/><Relationship Id="rId20" Type="http://schemas.openxmlformats.org/officeDocument/2006/relationships/image" Target="../media/image214.svg"/><Relationship Id="rId29" Type="http://schemas.openxmlformats.org/officeDocument/2006/relationships/image" Target="../media/image14.png"/><Relationship Id="rId41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31.png"/><Relationship Id="rId24" Type="http://schemas.openxmlformats.org/officeDocument/2006/relationships/image" Target="../media/image114.svg"/><Relationship Id="rId32" Type="http://schemas.openxmlformats.org/officeDocument/2006/relationships/image" Target="../media/image116.svg"/><Relationship Id="rId37" Type="http://schemas.openxmlformats.org/officeDocument/2006/relationships/image" Target="../media/image18.png"/><Relationship Id="rId40" Type="http://schemas.openxmlformats.org/officeDocument/2006/relationships/image" Target="../media/image26.svg"/><Relationship Id="rId5" Type="http://schemas.openxmlformats.org/officeDocument/2006/relationships/image" Target="../media/image23.png"/><Relationship Id="rId15" Type="http://schemas.openxmlformats.org/officeDocument/2006/relationships/image" Target="../media/image227.png"/><Relationship Id="rId23" Type="http://schemas.openxmlformats.org/officeDocument/2006/relationships/image" Target="../media/image113.png"/><Relationship Id="rId28" Type="http://schemas.openxmlformats.org/officeDocument/2006/relationships/image" Target="../media/image230.svg"/><Relationship Id="rId36" Type="http://schemas.openxmlformats.org/officeDocument/2006/relationships/image" Target="../media/image17.svg"/><Relationship Id="rId10" Type="http://schemas.openxmlformats.org/officeDocument/2006/relationships/image" Target="../media/image30.svg"/><Relationship Id="rId19" Type="http://schemas.openxmlformats.org/officeDocument/2006/relationships/image" Target="../media/image213.png"/><Relationship Id="rId31" Type="http://schemas.openxmlformats.org/officeDocument/2006/relationships/image" Target="../media/image115.png"/><Relationship Id="rId4" Type="http://schemas.openxmlformats.org/officeDocument/2006/relationships/image" Target="../media/image225.svg"/><Relationship Id="rId9" Type="http://schemas.openxmlformats.org/officeDocument/2006/relationships/image" Target="../media/image29.png"/><Relationship Id="rId14" Type="http://schemas.openxmlformats.org/officeDocument/2006/relationships/image" Target="../media/image44.svg"/><Relationship Id="rId22" Type="http://schemas.openxmlformats.org/officeDocument/2006/relationships/image" Target="../media/image112.svg"/><Relationship Id="rId27" Type="http://schemas.openxmlformats.org/officeDocument/2006/relationships/image" Target="../media/image229.png"/><Relationship Id="rId30" Type="http://schemas.openxmlformats.org/officeDocument/2006/relationships/image" Target="../media/image15.svg"/><Relationship Id="rId35" Type="http://schemas.openxmlformats.org/officeDocument/2006/relationships/image" Target="../media/image16.png"/><Relationship Id="rId8" Type="http://schemas.openxmlformats.org/officeDocument/2006/relationships/image" Target="../media/image226.svg"/><Relationship Id="rId3" Type="http://schemas.openxmlformats.org/officeDocument/2006/relationships/image" Target="../media/image221.png"/><Relationship Id="rId12" Type="http://schemas.openxmlformats.org/officeDocument/2006/relationships/image" Target="../media/image32.svg"/><Relationship Id="rId17" Type="http://schemas.openxmlformats.org/officeDocument/2006/relationships/image" Target="../media/image107.png"/><Relationship Id="rId25" Type="http://schemas.openxmlformats.org/officeDocument/2006/relationships/image" Target="../media/image219.png"/><Relationship Id="rId33" Type="http://schemas.openxmlformats.org/officeDocument/2006/relationships/image" Target="../media/image37.png"/><Relationship Id="rId38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svg"/><Relationship Id="rId13" Type="http://schemas.openxmlformats.org/officeDocument/2006/relationships/image" Target="../media/image240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12" Type="http://schemas.openxmlformats.org/officeDocument/2006/relationships/image" Target="../media/image239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svg"/><Relationship Id="rId11" Type="http://schemas.openxmlformats.org/officeDocument/2006/relationships/image" Target="../media/image223.png"/><Relationship Id="rId5" Type="http://schemas.openxmlformats.org/officeDocument/2006/relationships/image" Target="../media/image233.png"/><Relationship Id="rId10" Type="http://schemas.openxmlformats.org/officeDocument/2006/relationships/image" Target="../media/image238.svg"/><Relationship Id="rId4" Type="http://schemas.openxmlformats.org/officeDocument/2006/relationships/image" Target="../media/image232.svg"/><Relationship Id="rId9" Type="http://schemas.openxmlformats.org/officeDocument/2006/relationships/image" Target="../media/image237.png"/><Relationship Id="rId14" Type="http://schemas.openxmlformats.org/officeDocument/2006/relationships/image" Target="../media/image24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svg"/><Relationship Id="rId13" Type="http://schemas.openxmlformats.org/officeDocument/2006/relationships/image" Target="../media/image223.png"/><Relationship Id="rId18" Type="http://schemas.openxmlformats.org/officeDocument/2006/relationships/image" Target="../media/image248.svg"/><Relationship Id="rId3" Type="http://schemas.openxmlformats.org/officeDocument/2006/relationships/image" Target="../media/image242.png"/><Relationship Id="rId7" Type="http://schemas.openxmlformats.org/officeDocument/2006/relationships/image" Target="../media/image233.png"/><Relationship Id="rId12" Type="http://schemas.openxmlformats.org/officeDocument/2006/relationships/image" Target="../media/image238.svg"/><Relationship Id="rId17" Type="http://schemas.openxmlformats.org/officeDocument/2006/relationships/image" Target="../media/image24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41.svg"/><Relationship Id="rId20" Type="http://schemas.openxmlformats.org/officeDocument/2006/relationships/image" Target="../media/image25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svg"/><Relationship Id="rId11" Type="http://schemas.openxmlformats.org/officeDocument/2006/relationships/image" Target="../media/image237.png"/><Relationship Id="rId5" Type="http://schemas.openxmlformats.org/officeDocument/2006/relationships/image" Target="../media/image244.png"/><Relationship Id="rId15" Type="http://schemas.openxmlformats.org/officeDocument/2006/relationships/image" Target="../media/image240.png"/><Relationship Id="rId10" Type="http://schemas.openxmlformats.org/officeDocument/2006/relationships/image" Target="../media/image236.svg"/><Relationship Id="rId19" Type="http://schemas.openxmlformats.org/officeDocument/2006/relationships/image" Target="../media/image249.png"/><Relationship Id="rId4" Type="http://schemas.openxmlformats.org/officeDocument/2006/relationships/image" Target="../media/image243.svg"/><Relationship Id="rId9" Type="http://schemas.openxmlformats.org/officeDocument/2006/relationships/image" Target="../media/image235.png"/><Relationship Id="rId14" Type="http://schemas.openxmlformats.org/officeDocument/2006/relationships/image" Target="../media/image24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svg"/><Relationship Id="rId13" Type="http://schemas.openxmlformats.org/officeDocument/2006/relationships/image" Target="../media/image240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12" Type="http://schemas.openxmlformats.org/officeDocument/2006/relationships/image" Target="../media/image251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svg"/><Relationship Id="rId11" Type="http://schemas.openxmlformats.org/officeDocument/2006/relationships/image" Target="../media/image223.png"/><Relationship Id="rId5" Type="http://schemas.openxmlformats.org/officeDocument/2006/relationships/image" Target="../media/image233.png"/><Relationship Id="rId10" Type="http://schemas.openxmlformats.org/officeDocument/2006/relationships/image" Target="../media/image238.svg"/><Relationship Id="rId4" Type="http://schemas.openxmlformats.org/officeDocument/2006/relationships/image" Target="../media/image232.svg"/><Relationship Id="rId9" Type="http://schemas.openxmlformats.org/officeDocument/2006/relationships/image" Target="../media/image237.png"/><Relationship Id="rId14" Type="http://schemas.openxmlformats.org/officeDocument/2006/relationships/image" Target="../media/image24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svg"/><Relationship Id="rId25" Type="http://schemas.openxmlformats.org/officeDocument/2006/relationships/image" Target="../media/image3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svg"/><Relationship Id="rId28" Type="http://schemas.openxmlformats.org/officeDocument/2006/relationships/image" Target="../media/image35.png"/><Relationship Id="rId10" Type="http://schemas.openxmlformats.org/officeDocument/2006/relationships/image" Target="../media/image17.svg"/><Relationship Id="rId19" Type="http://schemas.openxmlformats.org/officeDocument/2006/relationships/image" Target="../media/image26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png"/><Relationship Id="rId27" Type="http://schemas.openxmlformats.org/officeDocument/2006/relationships/image" Target="../media/image3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svg"/><Relationship Id="rId13" Type="http://schemas.openxmlformats.org/officeDocument/2006/relationships/image" Target="../media/image233.png"/><Relationship Id="rId18" Type="http://schemas.openxmlformats.org/officeDocument/2006/relationships/image" Target="../media/image238.svg"/><Relationship Id="rId3" Type="http://schemas.openxmlformats.org/officeDocument/2006/relationships/image" Target="../media/image242.png"/><Relationship Id="rId7" Type="http://schemas.openxmlformats.org/officeDocument/2006/relationships/image" Target="../media/image240.png"/><Relationship Id="rId12" Type="http://schemas.openxmlformats.org/officeDocument/2006/relationships/image" Target="../media/image250.svg"/><Relationship Id="rId17" Type="http://schemas.openxmlformats.org/officeDocument/2006/relationships/image" Target="../media/image23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36.svg"/><Relationship Id="rId20" Type="http://schemas.openxmlformats.org/officeDocument/2006/relationships/image" Target="../media/image25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svg"/><Relationship Id="rId11" Type="http://schemas.openxmlformats.org/officeDocument/2006/relationships/image" Target="../media/image249.png"/><Relationship Id="rId5" Type="http://schemas.openxmlformats.org/officeDocument/2006/relationships/image" Target="../media/image252.png"/><Relationship Id="rId15" Type="http://schemas.openxmlformats.org/officeDocument/2006/relationships/image" Target="../media/image235.png"/><Relationship Id="rId10" Type="http://schemas.openxmlformats.org/officeDocument/2006/relationships/image" Target="../media/image255.svg"/><Relationship Id="rId19" Type="http://schemas.openxmlformats.org/officeDocument/2006/relationships/image" Target="../media/image223.png"/><Relationship Id="rId4" Type="http://schemas.openxmlformats.org/officeDocument/2006/relationships/image" Target="../media/image243.svg"/><Relationship Id="rId9" Type="http://schemas.openxmlformats.org/officeDocument/2006/relationships/image" Target="../media/image254.png"/><Relationship Id="rId14" Type="http://schemas.openxmlformats.org/officeDocument/2006/relationships/image" Target="../media/image23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svg"/><Relationship Id="rId13" Type="http://schemas.openxmlformats.org/officeDocument/2006/relationships/image" Target="../media/image235.png"/><Relationship Id="rId3" Type="http://schemas.openxmlformats.org/officeDocument/2006/relationships/image" Target="../media/image257.png"/><Relationship Id="rId7" Type="http://schemas.openxmlformats.org/officeDocument/2006/relationships/image" Target="../media/image233.png"/><Relationship Id="rId12" Type="http://schemas.openxmlformats.org/officeDocument/2006/relationships/image" Target="../media/image259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svg"/><Relationship Id="rId11" Type="http://schemas.openxmlformats.org/officeDocument/2006/relationships/image" Target="../media/image223.png"/><Relationship Id="rId5" Type="http://schemas.openxmlformats.org/officeDocument/2006/relationships/image" Target="../media/image240.png"/><Relationship Id="rId10" Type="http://schemas.openxmlformats.org/officeDocument/2006/relationships/image" Target="../media/image238.svg"/><Relationship Id="rId4" Type="http://schemas.openxmlformats.org/officeDocument/2006/relationships/image" Target="../media/image258.svg"/><Relationship Id="rId9" Type="http://schemas.openxmlformats.org/officeDocument/2006/relationships/image" Target="../media/image237.png"/><Relationship Id="rId14" Type="http://schemas.openxmlformats.org/officeDocument/2006/relationships/image" Target="../media/image23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svg"/><Relationship Id="rId13" Type="http://schemas.openxmlformats.org/officeDocument/2006/relationships/image" Target="../media/image235.png"/><Relationship Id="rId3" Type="http://schemas.openxmlformats.org/officeDocument/2006/relationships/image" Target="../media/image260.png"/><Relationship Id="rId7" Type="http://schemas.openxmlformats.org/officeDocument/2006/relationships/image" Target="../media/image233.png"/><Relationship Id="rId12" Type="http://schemas.openxmlformats.org/officeDocument/2006/relationships/image" Target="../media/image264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svg"/><Relationship Id="rId11" Type="http://schemas.openxmlformats.org/officeDocument/2006/relationships/image" Target="../media/image223.png"/><Relationship Id="rId5" Type="http://schemas.openxmlformats.org/officeDocument/2006/relationships/image" Target="../media/image262.png"/><Relationship Id="rId10" Type="http://schemas.openxmlformats.org/officeDocument/2006/relationships/image" Target="../media/image238.svg"/><Relationship Id="rId4" Type="http://schemas.openxmlformats.org/officeDocument/2006/relationships/image" Target="../media/image261.svg"/><Relationship Id="rId9" Type="http://schemas.openxmlformats.org/officeDocument/2006/relationships/image" Target="../media/image237.png"/><Relationship Id="rId14" Type="http://schemas.openxmlformats.org/officeDocument/2006/relationships/image" Target="../media/image23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svg"/><Relationship Id="rId13" Type="http://schemas.openxmlformats.org/officeDocument/2006/relationships/image" Target="../media/image235.png"/><Relationship Id="rId3" Type="http://schemas.openxmlformats.org/officeDocument/2006/relationships/image" Target="../media/image265.png"/><Relationship Id="rId7" Type="http://schemas.openxmlformats.org/officeDocument/2006/relationships/image" Target="../media/image233.png"/><Relationship Id="rId12" Type="http://schemas.openxmlformats.org/officeDocument/2006/relationships/image" Target="../media/image269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svg"/><Relationship Id="rId11" Type="http://schemas.openxmlformats.org/officeDocument/2006/relationships/image" Target="../media/image223.png"/><Relationship Id="rId5" Type="http://schemas.openxmlformats.org/officeDocument/2006/relationships/image" Target="../media/image267.png"/><Relationship Id="rId10" Type="http://schemas.openxmlformats.org/officeDocument/2006/relationships/image" Target="../media/image238.svg"/><Relationship Id="rId4" Type="http://schemas.openxmlformats.org/officeDocument/2006/relationships/image" Target="../media/image266.svg"/><Relationship Id="rId9" Type="http://schemas.openxmlformats.org/officeDocument/2006/relationships/image" Target="../media/image237.png"/><Relationship Id="rId14" Type="http://schemas.openxmlformats.org/officeDocument/2006/relationships/image" Target="../media/image23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svg"/><Relationship Id="rId13" Type="http://schemas.openxmlformats.org/officeDocument/2006/relationships/image" Target="../media/image235.png"/><Relationship Id="rId3" Type="http://schemas.openxmlformats.org/officeDocument/2006/relationships/image" Target="../media/image270.png"/><Relationship Id="rId7" Type="http://schemas.openxmlformats.org/officeDocument/2006/relationships/image" Target="../media/image233.png"/><Relationship Id="rId12" Type="http://schemas.openxmlformats.org/officeDocument/2006/relationships/image" Target="../media/image274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svg"/><Relationship Id="rId11" Type="http://schemas.openxmlformats.org/officeDocument/2006/relationships/image" Target="../media/image223.png"/><Relationship Id="rId5" Type="http://schemas.openxmlformats.org/officeDocument/2006/relationships/image" Target="../media/image272.png"/><Relationship Id="rId10" Type="http://schemas.openxmlformats.org/officeDocument/2006/relationships/image" Target="../media/image238.svg"/><Relationship Id="rId4" Type="http://schemas.openxmlformats.org/officeDocument/2006/relationships/image" Target="../media/image271.svg"/><Relationship Id="rId9" Type="http://schemas.openxmlformats.org/officeDocument/2006/relationships/image" Target="../media/image237.png"/><Relationship Id="rId14" Type="http://schemas.openxmlformats.org/officeDocument/2006/relationships/image" Target="../media/image23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svg"/><Relationship Id="rId13" Type="http://schemas.openxmlformats.org/officeDocument/2006/relationships/image" Target="../media/image29.png"/><Relationship Id="rId18" Type="http://schemas.openxmlformats.org/officeDocument/2006/relationships/image" Target="../media/image17.svg"/><Relationship Id="rId3" Type="http://schemas.openxmlformats.org/officeDocument/2006/relationships/image" Target="../media/image14.png"/><Relationship Id="rId21" Type="http://schemas.openxmlformats.org/officeDocument/2006/relationships/image" Target="../media/image25.png"/><Relationship Id="rId7" Type="http://schemas.openxmlformats.org/officeDocument/2006/relationships/image" Target="../media/image221.png"/><Relationship Id="rId12" Type="http://schemas.openxmlformats.org/officeDocument/2006/relationships/image" Target="../media/image278.svg"/><Relationship Id="rId17" Type="http://schemas.openxmlformats.org/officeDocument/2006/relationships/image" Target="../media/image16.png"/><Relationship Id="rId25" Type="http://schemas.openxmlformats.org/officeDocument/2006/relationships/image" Target="../media/image281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4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svg"/><Relationship Id="rId11" Type="http://schemas.openxmlformats.org/officeDocument/2006/relationships/image" Target="../media/image223.png"/><Relationship Id="rId24" Type="http://schemas.openxmlformats.org/officeDocument/2006/relationships/image" Target="../media/image280.png"/><Relationship Id="rId5" Type="http://schemas.openxmlformats.org/officeDocument/2006/relationships/image" Target="../media/image275.png"/><Relationship Id="rId15" Type="http://schemas.openxmlformats.org/officeDocument/2006/relationships/image" Target="../media/image43.png"/><Relationship Id="rId23" Type="http://schemas.openxmlformats.org/officeDocument/2006/relationships/image" Target="../media/image279.jpeg"/><Relationship Id="rId10" Type="http://schemas.openxmlformats.org/officeDocument/2006/relationships/image" Target="../media/image24.svg"/><Relationship Id="rId19" Type="http://schemas.openxmlformats.org/officeDocument/2006/relationships/image" Target="../media/image18.png"/><Relationship Id="rId4" Type="http://schemas.openxmlformats.org/officeDocument/2006/relationships/image" Target="../media/image15.svg"/><Relationship Id="rId9" Type="http://schemas.openxmlformats.org/officeDocument/2006/relationships/image" Target="../media/image23.png"/><Relationship Id="rId14" Type="http://schemas.openxmlformats.org/officeDocument/2006/relationships/image" Target="../media/image30.svg"/><Relationship Id="rId22" Type="http://schemas.openxmlformats.org/officeDocument/2006/relationships/image" Target="../media/image2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13" Type="http://schemas.openxmlformats.org/officeDocument/2006/relationships/image" Target="../media/image16.png"/><Relationship Id="rId18" Type="http://schemas.openxmlformats.org/officeDocument/2006/relationships/image" Target="../media/image26.svg"/><Relationship Id="rId26" Type="http://schemas.openxmlformats.org/officeDocument/2006/relationships/image" Target="../media/image285.svg"/><Relationship Id="rId3" Type="http://schemas.openxmlformats.org/officeDocument/2006/relationships/image" Target="../media/image221.png"/><Relationship Id="rId21" Type="http://schemas.openxmlformats.org/officeDocument/2006/relationships/image" Target="../media/image93.png"/><Relationship Id="rId7" Type="http://schemas.openxmlformats.org/officeDocument/2006/relationships/image" Target="../media/image223.png"/><Relationship Id="rId12" Type="http://schemas.openxmlformats.org/officeDocument/2006/relationships/image" Target="../media/image44.svg"/><Relationship Id="rId17" Type="http://schemas.openxmlformats.org/officeDocument/2006/relationships/image" Target="../media/image25.png"/><Relationship Id="rId25" Type="http://schemas.openxmlformats.org/officeDocument/2006/relationships/image" Target="../media/image284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9.svg"/><Relationship Id="rId20" Type="http://schemas.openxmlformats.org/officeDocument/2006/relationships/image" Target="../media/image92.sv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43.png"/><Relationship Id="rId24" Type="http://schemas.openxmlformats.org/officeDocument/2006/relationships/image" Target="../media/image96.svg"/><Relationship Id="rId5" Type="http://schemas.openxmlformats.org/officeDocument/2006/relationships/image" Target="../media/image23.png"/><Relationship Id="rId15" Type="http://schemas.openxmlformats.org/officeDocument/2006/relationships/image" Target="../media/image18.png"/><Relationship Id="rId23" Type="http://schemas.openxmlformats.org/officeDocument/2006/relationships/image" Target="../media/image95.png"/><Relationship Id="rId28" Type="http://schemas.openxmlformats.org/officeDocument/2006/relationships/image" Target="../media/image286.svg"/><Relationship Id="rId10" Type="http://schemas.openxmlformats.org/officeDocument/2006/relationships/image" Target="../media/image30.svg"/><Relationship Id="rId19" Type="http://schemas.openxmlformats.org/officeDocument/2006/relationships/image" Target="../media/image91.png"/><Relationship Id="rId4" Type="http://schemas.openxmlformats.org/officeDocument/2006/relationships/image" Target="../media/image282.svg"/><Relationship Id="rId9" Type="http://schemas.openxmlformats.org/officeDocument/2006/relationships/image" Target="../media/image29.png"/><Relationship Id="rId14" Type="http://schemas.openxmlformats.org/officeDocument/2006/relationships/image" Target="../media/image17.svg"/><Relationship Id="rId22" Type="http://schemas.openxmlformats.org/officeDocument/2006/relationships/image" Target="../media/image94.svg"/><Relationship Id="rId27" Type="http://schemas.openxmlformats.org/officeDocument/2006/relationships/image" Target="../media/image99.png"/><Relationship Id="rId30" Type="http://schemas.openxmlformats.org/officeDocument/2006/relationships/image" Target="../media/image102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3.png"/><Relationship Id="rId18" Type="http://schemas.openxmlformats.org/officeDocument/2006/relationships/image" Target="../media/image32.svg"/><Relationship Id="rId26" Type="http://schemas.openxmlformats.org/officeDocument/2006/relationships/image" Target="../media/image297.svg"/><Relationship Id="rId3" Type="http://schemas.openxmlformats.org/officeDocument/2006/relationships/image" Target="../media/image37.png"/><Relationship Id="rId21" Type="http://schemas.openxmlformats.org/officeDocument/2006/relationships/image" Target="../media/image294.png"/><Relationship Id="rId34" Type="http://schemas.openxmlformats.org/officeDocument/2006/relationships/image" Target="../media/image304.svg"/><Relationship Id="rId7" Type="http://schemas.openxmlformats.org/officeDocument/2006/relationships/image" Target="../media/image287.png"/><Relationship Id="rId12" Type="http://schemas.openxmlformats.org/officeDocument/2006/relationships/image" Target="../media/image290.svg"/><Relationship Id="rId17" Type="http://schemas.openxmlformats.org/officeDocument/2006/relationships/image" Target="../media/image31.png"/><Relationship Id="rId25" Type="http://schemas.openxmlformats.org/officeDocument/2006/relationships/image" Target="../media/image296.png"/><Relationship Id="rId3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0.svg"/><Relationship Id="rId20" Type="http://schemas.openxmlformats.org/officeDocument/2006/relationships/image" Target="../media/image293.svg"/><Relationship Id="rId29" Type="http://schemas.openxmlformats.org/officeDocument/2006/relationships/image" Target="../media/image30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11" Type="http://schemas.openxmlformats.org/officeDocument/2006/relationships/image" Target="../media/image289.png"/><Relationship Id="rId24" Type="http://schemas.openxmlformats.org/officeDocument/2006/relationships/image" Target="../media/image128.svg"/><Relationship Id="rId32" Type="http://schemas.openxmlformats.org/officeDocument/2006/relationships/image" Target="../media/image303.svg"/><Relationship Id="rId5" Type="http://schemas.openxmlformats.org/officeDocument/2006/relationships/image" Target="../media/image43.png"/><Relationship Id="rId15" Type="http://schemas.openxmlformats.org/officeDocument/2006/relationships/image" Target="../media/image29.png"/><Relationship Id="rId23" Type="http://schemas.openxmlformats.org/officeDocument/2006/relationships/image" Target="../media/image127.png"/><Relationship Id="rId28" Type="http://schemas.openxmlformats.org/officeDocument/2006/relationships/image" Target="../media/image299.png"/><Relationship Id="rId10" Type="http://schemas.openxmlformats.org/officeDocument/2006/relationships/image" Target="../media/image24.svg"/><Relationship Id="rId19" Type="http://schemas.openxmlformats.org/officeDocument/2006/relationships/image" Target="../media/image292.png"/><Relationship Id="rId31" Type="http://schemas.openxmlformats.org/officeDocument/2006/relationships/image" Target="../media/image302.png"/><Relationship Id="rId4" Type="http://schemas.openxmlformats.org/officeDocument/2006/relationships/image" Target="../media/image38.svg"/><Relationship Id="rId9" Type="http://schemas.openxmlformats.org/officeDocument/2006/relationships/image" Target="../media/image23.png"/><Relationship Id="rId14" Type="http://schemas.openxmlformats.org/officeDocument/2006/relationships/image" Target="../media/image291.svg"/><Relationship Id="rId22" Type="http://schemas.openxmlformats.org/officeDocument/2006/relationships/image" Target="../media/image295.svg"/><Relationship Id="rId27" Type="http://schemas.openxmlformats.org/officeDocument/2006/relationships/image" Target="../media/image298.png"/><Relationship Id="rId30" Type="http://schemas.openxmlformats.org/officeDocument/2006/relationships/image" Target="../media/image301.png"/><Relationship Id="rId8" Type="http://schemas.openxmlformats.org/officeDocument/2006/relationships/image" Target="../media/image28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309.svg"/><Relationship Id="rId5" Type="http://schemas.openxmlformats.org/officeDocument/2006/relationships/image" Target="../media/image3.png"/><Relationship Id="rId10" Type="http://schemas.openxmlformats.org/officeDocument/2006/relationships/image" Target="../media/image308.png"/><Relationship Id="rId4" Type="http://schemas.openxmlformats.org/officeDocument/2006/relationships/image" Target="../media/image2.svg"/><Relationship Id="rId9" Type="http://schemas.openxmlformats.org/officeDocument/2006/relationships/image" Target="../media/image307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44.svg"/><Relationship Id="rId26" Type="http://schemas.openxmlformats.org/officeDocument/2006/relationships/image" Target="../media/image14.png"/><Relationship Id="rId3" Type="http://schemas.openxmlformats.org/officeDocument/2006/relationships/image" Target="../media/image37.png"/><Relationship Id="rId21" Type="http://schemas.openxmlformats.org/officeDocument/2006/relationships/image" Target="../media/image47.png"/><Relationship Id="rId7" Type="http://schemas.openxmlformats.org/officeDocument/2006/relationships/image" Target="../media/image39.png"/><Relationship Id="rId12" Type="http://schemas.openxmlformats.org/officeDocument/2006/relationships/image" Target="../media/image42.svg"/><Relationship Id="rId17" Type="http://schemas.openxmlformats.org/officeDocument/2006/relationships/image" Target="../media/image43.png"/><Relationship Id="rId25" Type="http://schemas.openxmlformats.org/officeDocument/2006/relationships/image" Target="../media/image51.jpeg"/><Relationship Id="rId33" Type="http://schemas.openxmlformats.org/officeDocument/2006/relationships/image" Target="../media/image2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svg"/><Relationship Id="rId20" Type="http://schemas.openxmlformats.org/officeDocument/2006/relationships/image" Target="../media/image46.jpeg"/><Relationship Id="rId29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41.png"/><Relationship Id="rId24" Type="http://schemas.openxmlformats.org/officeDocument/2006/relationships/image" Target="../media/image50.jpeg"/><Relationship Id="rId32" Type="http://schemas.openxmlformats.org/officeDocument/2006/relationships/image" Target="../media/image25.png"/><Relationship Id="rId5" Type="http://schemas.openxmlformats.org/officeDocument/2006/relationships/image" Target="../media/image12.png"/><Relationship Id="rId15" Type="http://schemas.openxmlformats.org/officeDocument/2006/relationships/image" Target="../media/image31.png"/><Relationship Id="rId23" Type="http://schemas.openxmlformats.org/officeDocument/2006/relationships/image" Target="../media/image49.jpeg"/><Relationship Id="rId28" Type="http://schemas.openxmlformats.org/officeDocument/2006/relationships/image" Target="../media/image16.png"/><Relationship Id="rId10" Type="http://schemas.openxmlformats.org/officeDocument/2006/relationships/image" Target="../media/image24.svg"/><Relationship Id="rId19" Type="http://schemas.openxmlformats.org/officeDocument/2006/relationships/image" Target="../media/image45.jpeg"/><Relationship Id="rId31" Type="http://schemas.openxmlformats.org/officeDocument/2006/relationships/image" Target="../media/image19.svg"/><Relationship Id="rId4" Type="http://schemas.openxmlformats.org/officeDocument/2006/relationships/image" Target="../media/image38.svg"/><Relationship Id="rId9" Type="http://schemas.openxmlformats.org/officeDocument/2006/relationships/image" Target="../media/image23.png"/><Relationship Id="rId14" Type="http://schemas.openxmlformats.org/officeDocument/2006/relationships/image" Target="../media/image30.svg"/><Relationship Id="rId22" Type="http://schemas.openxmlformats.org/officeDocument/2006/relationships/image" Target="../media/image48.png"/><Relationship Id="rId27" Type="http://schemas.openxmlformats.org/officeDocument/2006/relationships/image" Target="../media/image15.svg"/><Relationship Id="rId30" Type="http://schemas.openxmlformats.org/officeDocument/2006/relationships/image" Target="../media/image18.png"/><Relationship Id="rId8" Type="http://schemas.openxmlformats.org/officeDocument/2006/relationships/image" Target="../media/image40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24.svg"/><Relationship Id="rId26" Type="http://schemas.openxmlformats.org/officeDocument/2006/relationships/image" Target="../media/image34.svg"/><Relationship Id="rId39" Type="http://schemas.openxmlformats.org/officeDocument/2006/relationships/image" Target="../media/image68.png"/><Relationship Id="rId21" Type="http://schemas.openxmlformats.org/officeDocument/2006/relationships/image" Target="../media/image29.png"/><Relationship Id="rId34" Type="http://schemas.openxmlformats.org/officeDocument/2006/relationships/image" Target="../media/image63.svg"/><Relationship Id="rId42" Type="http://schemas.openxmlformats.org/officeDocument/2006/relationships/image" Target="../media/image71.svg"/><Relationship Id="rId47" Type="http://schemas.openxmlformats.org/officeDocument/2006/relationships/image" Target="../media/image76.jpeg"/><Relationship Id="rId50" Type="http://schemas.openxmlformats.org/officeDocument/2006/relationships/image" Target="../media/image7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3.svg"/><Relationship Id="rId29" Type="http://schemas.openxmlformats.org/officeDocument/2006/relationships/image" Target="../media/image58.png"/><Relationship Id="rId11" Type="http://schemas.openxmlformats.org/officeDocument/2006/relationships/image" Target="../media/image18.png"/><Relationship Id="rId24" Type="http://schemas.openxmlformats.org/officeDocument/2006/relationships/image" Target="../media/image32.svg"/><Relationship Id="rId32" Type="http://schemas.openxmlformats.org/officeDocument/2006/relationships/image" Target="../media/image61.svg"/><Relationship Id="rId37" Type="http://schemas.openxmlformats.org/officeDocument/2006/relationships/image" Target="../media/image66.png"/><Relationship Id="rId40" Type="http://schemas.openxmlformats.org/officeDocument/2006/relationships/image" Target="../media/image69.svg"/><Relationship Id="rId45" Type="http://schemas.openxmlformats.org/officeDocument/2006/relationships/image" Target="../media/image74.png"/><Relationship Id="rId53" Type="http://schemas.openxmlformats.org/officeDocument/2006/relationships/image" Target="../media/image82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19" Type="http://schemas.openxmlformats.org/officeDocument/2006/relationships/image" Target="../media/image54.png"/><Relationship Id="rId31" Type="http://schemas.openxmlformats.org/officeDocument/2006/relationships/image" Target="../media/image60.png"/><Relationship Id="rId44" Type="http://schemas.openxmlformats.org/officeDocument/2006/relationships/image" Target="../media/image73.svg"/><Relationship Id="rId52" Type="http://schemas.openxmlformats.org/officeDocument/2006/relationships/image" Target="../media/image81.svg"/><Relationship Id="rId4" Type="http://schemas.openxmlformats.org/officeDocument/2006/relationships/image" Target="../media/image38.svg"/><Relationship Id="rId9" Type="http://schemas.openxmlformats.org/officeDocument/2006/relationships/image" Target="../media/image16.png"/><Relationship Id="rId14" Type="http://schemas.openxmlformats.org/officeDocument/2006/relationships/image" Target="../media/image26.svg"/><Relationship Id="rId22" Type="http://schemas.openxmlformats.org/officeDocument/2006/relationships/image" Target="../media/image30.svg"/><Relationship Id="rId27" Type="http://schemas.openxmlformats.org/officeDocument/2006/relationships/image" Target="../media/image56.png"/><Relationship Id="rId30" Type="http://schemas.openxmlformats.org/officeDocument/2006/relationships/image" Target="../media/image59.sv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48" Type="http://schemas.openxmlformats.org/officeDocument/2006/relationships/image" Target="../media/image77.png"/><Relationship Id="rId8" Type="http://schemas.openxmlformats.org/officeDocument/2006/relationships/image" Target="../media/image15.svg"/><Relationship Id="rId51" Type="http://schemas.openxmlformats.org/officeDocument/2006/relationships/image" Target="../media/image80.png"/><Relationship Id="rId3" Type="http://schemas.openxmlformats.org/officeDocument/2006/relationships/image" Target="../media/image37.png"/><Relationship Id="rId12" Type="http://schemas.openxmlformats.org/officeDocument/2006/relationships/image" Target="../media/image19.svg"/><Relationship Id="rId17" Type="http://schemas.openxmlformats.org/officeDocument/2006/relationships/image" Target="../media/image23.png"/><Relationship Id="rId25" Type="http://schemas.openxmlformats.org/officeDocument/2006/relationships/image" Target="../media/image33.png"/><Relationship Id="rId33" Type="http://schemas.openxmlformats.org/officeDocument/2006/relationships/image" Target="../media/image62.png"/><Relationship Id="rId38" Type="http://schemas.openxmlformats.org/officeDocument/2006/relationships/image" Target="../media/image67.svg"/><Relationship Id="rId46" Type="http://schemas.openxmlformats.org/officeDocument/2006/relationships/image" Target="../media/image75.svg"/><Relationship Id="rId20" Type="http://schemas.openxmlformats.org/officeDocument/2006/relationships/image" Target="../media/image55.svg"/><Relationship Id="rId41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5" Type="http://schemas.openxmlformats.org/officeDocument/2006/relationships/image" Target="../media/image52.png"/><Relationship Id="rId23" Type="http://schemas.openxmlformats.org/officeDocument/2006/relationships/image" Target="../media/image31.png"/><Relationship Id="rId28" Type="http://schemas.openxmlformats.org/officeDocument/2006/relationships/image" Target="../media/image57.svg"/><Relationship Id="rId36" Type="http://schemas.openxmlformats.org/officeDocument/2006/relationships/image" Target="../media/image65.svg"/><Relationship Id="rId49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5.png"/><Relationship Id="rId18" Type="http://schemas.openxmlformats.org/officeDocument/2006/relationships/image" Target="../media/image24.svg"/><Relationship Id="rId26" Type="http://schemas.openxmlformats.org/officeDocument/2006/relationships/image" Target="../media/image88.svg"/><Relationship Id="rId3" Type="http://schemas.openxmlformats.org/officeDocument/2006/relationships/image" Target="../media/image10.png"/><Relationship Id="rId21" Type="http://schemas.openxmlformats.org/officeDocument/2006/relationships/image" Target="../media/image29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3.png"/><Relationship Id="rId25" Type="http://schemas.openxmlformats.org/officeDocument/2006/relationships/image" Target="../media/image8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4.svg"/><Relationship Id="rId20" Type="http://schemas.openxmlformats.org/officeDocument/2006/relationships/image" Target="../media/image8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2.svg"/><Relationship Id="rId5" Type="http://schemas.openxmlformats.org/officeDocument/2006/relationships/image" Target="../media/image12.png"/><Relationship Id="rId15" Type="http://schemas.openxmlformats.org/officeDocument/2006/relationships/image" Target="../media/image83.png"/><Relationship Id="rId23" Type="http://schemas.openxmlformats.org/officeDocument/2006/relationships/image" Target="../media/image31.png"/><Relationship Id="rId10" Type="http://schemas.openxmlformats.org/officeDocument/2006/relationships/image" Target="../media/image17.svg"/><Relationship Id="rId19" Type="http://schemas.openxmlformats.org/officeDocument/2006/relationships/image" Target="../media/image85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6.svg"/><Relationship Id="rId22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1.png"/><Relationship Id="rId18" Type="http://schemas.openxmlformats.org/officeDocument/2006/relationships/image" Target="../media/image94.svg"/><Relationship Id="rId26" Type="http://schemas.openxmlformats.org/officeDocument/2006/relationships/image" Target="../media/image96.svg"/><Relationship Id="rId3" Type="http://schemas.openxmlformats.org/officeDocument/2006/relationships/image" Target="../media/image10.png"/><Relationship Id="rId21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30.svg"/><Relationship Id="rId17" Type="http://schemas.openxmlformats.org/officeDocument/2006/relationships/image" Target="../media/image93.png"/><Relationship Id="rId25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2.svg"/><Relationship Id="rId20" Type="http://schemas.openxmlformats.org/officeDocument/2006/relationships/image" Target="../media/image17.sv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svg"/><Relationship Id="rId11" Type="http://schemas.openxmlformats.org/officeDocument/2006/relationships/image" Target="../media/image29.png"/><Relationship Id="rId24" Type="http://schemas.openxmlformats.org/officeDocument/2006/relationships/image" Target="../media/image26.svg"/><Relationship Id="rId32" Type="http://schemas.openxmlformats.org/officeDocument/2006/relationships/image" Target="../media/image102.svg"/><Relationship Id="rId5" Type="http://schemas.openxmlformats.org/officeDocument/2006/relationships/image" Target="../media/image83.png"/><Relationship Id="rId15" Type="http://schemas.openxmlformats.org/officeDocument/2006/relationships/image" Target="../media/image91.png"/><Relationship Id="rId23" Type="http://schemas.openxmlformats.org/officeDocument/2006/relationships/image" Target="../media/image25.png"/><Relationship Id="rId28" Type="http://schemas.openxmlformats.org/officeDocument/2006/relationships/image" Target="../media/image98.svg"/><Relationship Id="rId10" Type="http://schemas.openxmlformats.org/officeDocument/2006/relationships/image" Target="../media/image90.svg"/><Relationship Id="rId19" Type="http://schemas.openxmlformats.org/officeDocument/2006/relationships/image" Target="../media/image16.png"/><Relationship Id="rId31" Type="http://schemas.openxmlformats.org/officeDocument/2006/relationships/image" Target="../media/image101.png"/><Relationship Id="rId4" Type="http://schemas.openxmlformats.org/officeDocument/2006/relationships/image" Target="../media/image11.svg"/><Relationship Id="rId9" Type="http://schemas.openxmlformats.org/officeDocument/2006/relationships/image" Target="../media/image85.png"/><Relationship Id="rId14" Type="http://schemas.openxmlformats.org/officeDocument/2006/relationships/image" Target="../media/image32.svg"/><Relationship Id="rId22" Type="http://schemas.openxmlformats.org/officeDocument/2006/relationships/image" Target="../media/image19.svg"/><Relationship Id="rId27" Type="http://schemas.openxmlformats.org/officeDocument/2006/relationships/image" Target="../media/image97.png"/><Relationship Id="rId30" Type="http://schemas.openxmlformats.org/officeDocument/2006/relationships/image" Target="../media/image100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108.svg"/><Relationship Id="rId21" Type="http://schemas.openxmlformats.org/officeDocument/2006/relationships/image" Target="../media/image43.png"/><Relationship Id="rId34" Type="http://schemas.openxmlformats.org/officeDocument/2006/relationships/image" Target="../media/image116.svg"/><Relationship Id="rId7" Type="http://schemas.openxmlformats.org/officeDocument/2006/relationships/image" Target="../media/image85.png"/><Relationship Id="rId12" Type="http://schemas.openxmlformats.org/officeDocument/2006/relationships/image" Target="../media/image32.svg"/><Relationship Id="rId17" Type="http://schemas.openxmlformats.org/officeDocument/2006/relationships/image" Target="../media/image18.png"/><Relationship Id="rId25" Type="http://schemas.openxmlformats.org/officeDocument/2006/relationships/image" Target="../media/image107.png"/><Relationship Id="rId33" Type="http://schemas.openxmlformats.org/officeDocument/2006/relationships/image" Target="../media/image115.png"/><Relationship Id="rId38" Type="http://schemas.openxmlformats.org/officeDocument/2006/relationships/image" Target="../media/image118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.svg"/><Relationship Id="rId20" Type="http://schemas.openxmlformats.org/officeDocument/2006/relationships/image" Target="../media/image26.svg"/><Relationship Id="rId29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31.png"/><Relationship Id="rId24" Type="http://schemas.openxmlformats.org/officeDocument/2006/relationships/image" Target="../media/image106.svg"/><Relationship Id="rId32" Type="http://schemas.openxmlformats.org/officeDocument/2006/relationships/image" Target="../media/image114.svg"/><Relationship Id="rId37" Type="http://schemas.openxmlformats.org/officeDocument/2006/relationships/image" Target="../media/image117.png"/><Relationship Id="rId5" Type="http://schemas.openxmlformats.org/officeDocument/2006/relationships/image" Target="../media/image23.png"/><Relationship Id="rId15" Type="http://schemas.openxmlformats.org/officeDocument/2006/relationships/image" Target="../media/image16.png"/><Relationship Id="rId23" Type="http://schemas.openxmlformats.org/officeDocument/2006/relationships/image" Target="../media/image105.png"/><Relationship Id="rId28" Type="http://schemas.openxmlformats.org/officeDocument/2006/relationships/image" Target="../media/image110.svg"/><Relationship Id="rId36" Type="http://schemas.openxmlformats.org/officeDocument/2006/relationships/image" Target="../media/image38.svg"/><Relationship Id="rId10" Type="http://schemas.openxmlformats.org/officeDocument/2006/relationships/image" Target="../media/image30.svg"/><Relationship Id="rId19" Type="http://schemas.openxmlformats.org/officeDocument/2006/relationships/image" Target="../media/image25.png"/><Relationship Id="rId31" Type="http://schemas.openxmlformats.org/officeDocument/2006/relationships/image" Target="../media/image113.png"/><Relationship Id="rId4" Type="http://schemas.openxmlformats.org/officeDocument/2006/relationships/image" Target="../media/image103.svg"/><Relationship Id="rId9" Type="http://schemas.openxmlformats.org/officeDocument/2006/relationships/image" Target="../media/image29.png"/><Relationship Id="rId14" Type="http://schemas.openxmlformats.org/officeDocument/2006/relationships/image" Target="../media/image15.svg"/><Relationship Id="rId22" Type="http://schemas.openxmlformats.org/officeDocument/2006/relationships/image" Target="../media/image44.svg"/><Relationship Id="rId27" Type="http://schemas.openxmlformats.org/officeDocument/2006/relationships/image" Target="../media/image109.png"/><Relationship Id="rId30" Type="http://schemas.openxmlformats.org/officeDocument/2006/relationships/image" Target="../media/image112.svg"/><Relationship Id="rId35" Type="http://schemas.openxmlformats.org/officeDocument/2006/relationships/image" Target="../media/image37.png"/><Relationship Id="rId8" Type="http://schemas.openxmlformats.org/officeDocument/2006/relationships/image" Target="../media/image104.svg"/><Relationship Id="rId3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108.svg"/><Relationship Id="rId39" Type="http://schemas.openxmlformats.org/officeDocument/2006/relationships/image" Target="../media/image117.png"/><Relationship Id="rId21" Type="http://schemas.openxmlformats.org/officeDocument/2006/relationships/image" Target="../media/image43.png"/><Relationship Id="rId34" Type="http://schemas.openxmlformats.org/officeDocument/2006/relationships/image" Target="../media/image114.svg"/><Relationship Id="rId7" Type="http://schemas.openxmlformats.org/officeDocument/2006/relationships/image" Target="../media/image85.png"/><Relationship Id="rId12" Type="http://schemas.openxmlformats.org/officeDocument/2006/relationships/image" Target="../media/image32.svg"/><Relationship Id="rId17" Type="http://schemas.openxmlformats.org/officeDocument/2006/relationships/image" Target="../media/image18.png"/><Relationship Id="rId25" Type="http://schemas.openxmlformats.org/officeDocument/2006/relationships/image" Target="../media/image107.png"/><Relationship Id="rId33" Type="http://schemas.openxmlformats.org/officeDocument/2006/relationships/image" Target="../media/image113.png"/><Relationship Id="rId38" Type="http://schemas.openxmlformats.org/officeDocument/2006/relationships/image" Target="../media/image38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.svg"/><Relationship Id="rId20" Type="http://schemas.openxmlformats.org/officeDocument/2006/relationships/image" Target="../media/image26.svg"/><Relationship Id="rId29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31.png"/><Relationship Id="rId24" Type="http://schemas.openxmlformats.org/officeDocument/2006/relationships/image" Target="../media/image106.svg"/><Relationship Id="rId32" Type="http://schemas.openxmlformats.org/officeDocument/2006/relationships/image" Target="../media/image112.svg"/><Relationship Id="rId37" Type="http://schemas.openxmlformats.org/officeDocument/2006/relationships/image" Target="../media/image37.png"/><Relationship Id="rId40" Type="http://schemas.openxmlformats.org/officeDocument/2006/relationships/image" Target="../media/image118.svg"/><Relationship Id="rId5" Type="http://schemas.openxmlformats.org/officeDocument/2006/relationships/image" Target="../media/image23.png"/><Relationship Id="rId15" Type="http://schemas.openxmlformats.org/officeDocument/2006/relationships/image" Target="../media/image16.png"/><Relationship Id="rId23" Type="http://schemas.openxmlformats.org/officeDocument/2006/relationships/image" Target="../media/image105.png"/><Relationship Id="rId28" Type="http://schemas.openxmlformats.org/officeDocument/2006/relationships/image" Target="../media/image110.svg"/><Relationship Id="rId36" Type="http://schemas.openxmlformats.org/officeDocument/2006/relationships/image" Target="../media/image116.svg"/><Relationship Id="rId10" Type="http://schemas.openxmlformats.org/officeDocument/2006/relationships/image" Target="../media/image30.svg"/><Relationship Id="rId19" Type="http://schemas.openxmlformats.org/officeDocument/2006/relationships/image" Target="../media/image25.png"/><Relationship Id="rId31" Type="http://schemas.openxmlformats.org/officeDocument/2006/relationships/image" Target="../media/image111.png"/><Relationship Id="rId4" Type="http://schemas.openxmlformats.org/officeDocument/2006/relationships/image" Target="../media/image119.svg"/><Relationship Id="rId9" Type="http://schemas.openxmlformats.org/officeDocument/2006/relationships/image" Target="../media/image29.png"/><Relationship Id="rId14" Type="http://schemas.openxmlformats.org/officeDocument/2006/relationships/image" Target="../media/image15.svg"/><Relationship Id="rId22" Type="http://schemas.openxmlformats.org/officeDocument/2006/relationships/image" Target="../media/image44.svg"/><Relationship Id="rId27" Type="http://schemas.openxmlformats.org/officeDocument/2006/relationships/image" Target="../media/image109.png"/><Relationship Id="rId30" Type="http://schemas.openxmlformats.org/officeDocument/2006/relationships/image" Target="../media/image122.svg"/><Relationship Id="rId35" Type="http://schemas.openxmlformats.org/officeDocument/2006/relationships/image" Target="../media/image115.png"/><Relationship Id="rId8" Type="http://schemas.openxmlformats.org/officeDocument/2006/relationships/image" Target="../media/image120.svg"/><Relationship Id="rId3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30.svg"/><Relationship Id="rId26" Type="http://schemas.openxmlformats.org/officeDocument/2006/relationships/image" Target="../media/image94.svg"/><Relationship Id="rId3" Type="http://schemas.openxmlformats.org/officeDocument/2006/relationships/image" Target="../media/image123.png"/><Relationship Id="rId21" Type="http://schemas.openxmlformats.org/officeDocument/2006/relationships/image" Target="../media/image43.png"/><Relationship Id="rId34" Type="http://schemas.openxmlformats.org/officeDocument/2006/relationships/image" Target="../media/image144.svg"/><Relationship Id="rId7" Type="http://schemas.openxmlformats.org/officeDocument/2006/relationships/image" Target="../media/image127.png"/><Relationship Id="rId12" Type="http://schemas.openxmlformats.org/officeDocument/2006/relationships/image" Target="../media/image132.svg"/><Relationship Id="rId17" Type="http://schemas.openxmlformats.org/officeDocument/2006/relationships/image" Target="../media/image29.png"/><Relationship Id="rId25" Type="http://schemas.openxmlformats.org/officeDocument/2006/relationships/image" Target="../media/image93.png"/><Relationship Id="rId33" Type="http://schemas.openxmlformats.org/officeDocument/2006/relationships/image" Target="../media/image14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4.svg"/><Relationship Id="rId20" Type="http://schemas.openxmlformats.org/officeDocument/2006/relationships/image" Target="../media/image32.svg"/><Relationship Id="rId29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svg"/><Relationship Id="rId11" Type="http://schemas.openxmlformats.org/officeDocument/2006/relationships/image" Target="../media/image131.png"/><Relationship Id="rId24" Type="http://schemas.openxmlformats.org/officeDocument/2006/relationships/image" Target="../media/image136.svg"/><Relationship Id="rId32" Type="http://schemas.openxmlformats.org/officeDocument/2006/relationships/image" Target="../media/image142.svg"/><Relationship Id="rId5" Type="http://schemas.openxmlformats.org/officeDocument/2006/relationships/image" Target="../media/image125.png"/><Relationship Id="rId15" Type="http://schemas.openxmlformats.org/officeDocument/2006/relationships/image" Target="../media/image133.png"/><Relationship Id="rId23" Type="http://schemas.openxmlformats.org/officeDocument/2006/relationships/image" Target="../media/image135.png"/><Relationship Id="rId28" Type="http://schemas.openxmlformats.org/officeDocument/2006/relationships/image" Target="../media/image138.svg"/><Relationship Id="rId10" Type="http://schemas.openxmlformats.org/officeDocument/2006/relationships/image" Target="../media/image130.svg"/><Relationship Id="rId19" Type="http://schemas.openxmlformats.org/officeDocument/2006/relationships/image" Target="../media/image31.png"/><Relationship Id="rId31" Type="http://schemas.openxmlformats.org/officeDocument/2006/relationships/image" Target="../media/image141.png"/><Relationship Id="rId4" Type="http://schemas.openxmlformats.org/officeDocument/2006/relationships/image" Target="../media/image124.svg"/><Relationship Id="rId9" Type="http://schemas.openxmlformats.org/officeDocument/2006/relationships/image" Target="../media/image129.png"/><Relationship Id="rId14" Type="http://schemas.openxmlformats.org/officeDocument/2006/relationships/image" Target="../media/image24.svg"/><Relationship Id="rId22" Type="http://schemas.openxmlformats.org/officeDocument/2006/relationships/image" Target="../media/image44.svg"/><Relationship Id="rId27" Type="http://schemas.openxmlformats.org/officeDocument/2006/relationships/image" Target="../media/image137.png"/><Relationship Id="rId30" Type="http://schemas.openxmlformats.org/officeDocument/2006/relationships/image" Target="../media/image140.svg"/><Relationship Id="rId8" Type="http://schemas.openxmlformats.org/officeDocument/2006/relationships/image" Target="../media/image1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02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525" y="0"/>
            <a:ext cx="15430500" cy="77152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7458075"/>
            <a:ext cx="18288000" cy="28289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9425" y="333375"/>
            <a:ext cx="7648575" cy="99536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770816" y="8229600"/>
            <a:ext cx="3325936" cy="5810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333500" y="1495425"/>
            <a:ext cx="3562350" cy="1080017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314450" y="3228975"/>
            <a:ext cx="7172325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100"/>
              </a:lnSpc>
              <a:buNone/>
            </a:pPr>
            <a:r>
              <a:rPr lang="en-US" sz="6750" b="1" dirty="0">
                <a:solidFill>
                  <a:srgbClr val="FFFFFF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Что нового </a:t>
            </a:r>
            <a:br>
              <a:rPr dirty="0">
                <a:latin typeface="Manrope" pitchFamily="2" charset="0"/>
              </a:rPr>
            </a:br>
            <a:r>
              <a:rPr lang="en-US" sz="6750" b="1" dirty="0">
                <a:solidFill>
                  <a:srgbClr val="FFFFFF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в .NET 8 и C# 12</a:t>
            </a:r>
            <a:endParaRPr lang="en-US" sz="6750" dirty="0">
              <a:latin typeface="Manrope" pitchFamily="2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1314450" y="8086725"/>
            <a:ext cx="2838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Игорь Лабутин</a:t>
            </a:r>
            <a:endParaRPr lang="en-US" sz="3000" dirty="0">
              <a:latin typeface="Manrope" pitchFamily="2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1314449" y="8667750"/>
            <a:ext cx="565978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Manrope" pitchFamily="2" charset="0"/>
                <a:ea typeface="Manrope Regular" pitchFamily="34" charset="-122"/>
                <a:cs typeface="Manrope Regular" pitchFamily="34" charset="-120"/>
              </a:rPr>
              <a:t>Ведущий архитектор «Ланит-Терком»</a:t>
            </a:r>
            <a:endParaRPr lang="en-US" sz="2250" dirty="0">
              <a:latin typeface="Manrope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144000" y="2857500"/>
            <a:ext cx="5429250" cy="2438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906625" y="2857500"/>
            <a:ext cx="2047875" cy="2438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906625" y="5486400"/>
            <a:ext cx="2047875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144000" y="5486400"/>
            <a:ext cx="5429250" cy="2438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630275" y="1419225"/>
            <a:ext cx="3325936" cy="5810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33500" y="4362450"/>
            <a:ext cx="1971675" cy="14573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90950" y="4362450"/>
            <a:ext cx="1971675" cy="14573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248400" y="4362450"/>
            <a:ext cx="1971675" cy="14573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315950" y="0"/>
            <a:ext cx="4972050" cy="216217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097000" y="1117699"/>
            <a:ext cx="2859210" cy="49948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315950" y="1704975"/>
            <a:ext cx="1285875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391650" y="3152775"/>
            <a:ext cx="2419350" cy="61912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790950" y="3228975"/>
            <a:ext cx="2124075" cy="61912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391650" y="5781675"/>
            <a:ext cx="2419350" cy="61912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6202025" y="0"/>
            <a:ext cx="2085975" cy="8667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0734675" y="0"/>
            <a:ext cx="2571750" cy="17335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077700" y="3429000"/>
            <a:ext cx="2114550" cy="145732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077700" y="6057900"/>
            <a:ext cx="2114550" cy="145732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7"/>
          <a:srcRect/>
          <a:stretch/>
        </p:blipFill>
        <p:spPr>
          <a:xfrm>
            <a:off x="15392400" y="3543300"/>
            <a:ext cx="1076325" cy="1066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0" y="7429500"/>
            <a:ext cx="2562225" cy="25717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0" y="9182100"/>
            <a:ext cx="18288000" cy="11049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0" y="9182100"/>
            <a:ext cx="2562225" cy="8191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5754350" y="9182100"/>
            <a:ext cx="2533650" cy="11049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10536807" y="3829050"/>
            <a:ext cx="109985" cy="2857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1738313" y="6038850"/>
            <a:ext cx="6067425" cy="563566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8967788" y="7924800"/>
            <a:ext cx="5781675" cy="56356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8362950" y="4079937"/>
            <a:ext cx="3543300" cy="10588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8081962" y="6038850"/>
            <a:ext cx="3795713" cy="84448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3371850" y="5089587"/>
            <a:ext cx="342900" cy="164976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5829300" y="5089587"/>
            <a:ext cx="342900" cy="164976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3416870" y="3548063"/>
            <a:ext cx="264543" cy="138588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10536807" y="6457950"/>
            <a:ext cx="109985" cy="28575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50"/>
          <a:srcRect/>
          <a:stretch/>
        </p:blipFill>
        <p:spPr>
          <a:xfrm>
            <a:off x="15401925" y="6076950"/>
            <a:ext cx="1066800" cy="1266825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1314450" y="1047750"/>
            <a:ext cx="1003935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100D0D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Native AOT</a:t>
            </a:r>
            <a:endParaRPr lang="en-US" sz="6000" dirty="0">
              <a:latin typeface="Manrope" pitchFamily="2" charset="0"/>
            </a:endParaRPr>
          </a:p>
        </p:txBody>
      </p:sp>
      <p:sp>
        <p:nvSpPr>
          <p:cNvPr id="36" name="Text 1"/>
          <p:cNvSpPr/>
          <p:nvPr/>
        </p:nvSpPr>
        <p:spPr>
          <a:xfrm>
            <a:off x="1733550" y="4829175"/>
            <a:ext cx="1143000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File.cs</a:t>
            </a:r>
            <a:endParaRPr lang="en-US" sz="3000" dirty="0">
              <a:latin typeface="Manrope" pitchFamily="2" charset="0"/>
            </a:endParaRPr>
          </a:p>
        </p:txBody>
      </p:sp>
      <p:sp>
        <p:nvSpPr>
          <p:cNvPr id="37" name="Text 2"/>
          <p:cNvSpPr/>
          <p:nvPr/>
        </p:nvSpPr>
        <p:spPr>
          <a:xfrm>
            <a:off x="4467225" y="4829175"/>
            <a:ext cx="590550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CIL</a:t>
            </a:r>
            <a:endParaRPr lang="en-US" sz="3000" dirty="0">
              <a:latin typeface="Manrope" pitchFamily="2" charset="0"/>
            </a:endParaRPr>
          </a:p>
        </p:txBody>
      </p:sp>
      <p:sp>
        <p:nvSpPr>
          <p:cNvPr id="38" name="Text 3"/>
          <p:cNvSpPr/>
          <p:nvPr/>
        </p:nvSpPr>
        <p:spPr>
          <a:xfrm>
            <a:off x="9515475" y="3248025"/>
            <a:ext cx="213360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75"/>
              </a:lnSpc>
              <a:buNone/>
            </a:pPr>
            <a:r>
              <a:rPr lang="en-US" sz="225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JIT Компилятор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39" name="Text 4"/>
          <p:cNvSpPr/>
          <p:nvPr/>
        </p:nvSpPr>
        <p:spPr>
          <a:xfrm>
            <a:off x="12230100" y="3771900"/>
            <a:ext cx="1790700" cy="781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Исполнимый
код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0" name="Text 5"/>
          <p:cNvSpPr/>
          <p:nvPr/>
        </p:nvSpPr>
        <p:spPr>
          <a:xfrm>
            <a:off x="9544050" y="4543425"/>
            <a:ext cx="18192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75"/>
              </a:lnSpc>
              <a:buNone/>
            </a:pPr>
            <a:r>
              <a:rPr lang="en-US" sz="225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.NET Runtime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1" name="Text 6"/>
          <p:cNvSpPr/>
          <p:nvPr/>
        </p:nvSpPr>
        <p:spPr>
          <a:xfrm>
            <a:off x="3990975" y="3333750"/>
            <a:ext cx="17049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75"/>
              </a:lnSpc>
              <a:buNone/>
            </a:pPr>
            <a:r>
              <a:rPr lang="en-US" sz="225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Компилятор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2" name="Text 7"/>
          <p:cNvSpPr/>
          <p:nvPr/>
        </p:nvSpPr>
        <p:spPr>
          <a:xfrm>
            <a:off x="4238625" y="6591300"/>
            <a:ext cx="10477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75"/>
              </a:lnSpc>
              <a:buNone/>
            </a:pPr>
            <a:r>
              <a:rPr lang="en-US" sz="225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Сборка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3" name="Text 8"/>
          <p:cNvSpPr/>
          <p:nvPr/>
        </p:nvSpPr>
        <p:spPr>
          <a:xfrm>
            <a:off x="9515475" y="5876925"/>
            <a:ext cx="213360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75"/>
              </a:lnSpc>
              <a:buNone/>
            </a:pPr>
            <a:r>
              <a:rPr lang="en-US" sz="225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JIT Компилятор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4" name="Text 9"/>
          <p:cNvSpPr/>
          <p:nvPr/>
        </p:nvSpPr>
        <p:spPr>
          <a:xfrm>
            <a:off x="12230100" y="6400800"/>
            <a:ext cx="1790700" cy="781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Исполнимый
код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5" name="Text 10"/>
          <p:cNvSpPr/>
          <p:nvPr/>
        </p:nvSpPr>
        <p:spPr>
          <a:xfrm>
            <a:off x="9544050" y="7172325"/>
            <a:ext cx="18192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75"/>
              </a:lnSpc>
              <a:buNone/>
            </a:pPr>
            <a:r>
              <a:rPr lang="en-US" sz="225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.NET Runtime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6" name="Text 11"/>
          <p:cNvSpPr/>
          <p:nvPr/>
        </p:nvSpPr>
        <p:spPr>
          <a:xfrm>
            <a:off x="6648450" y="4829175"/>
            <a:ext cx="1143000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File.dll</a:t>
            </a:r>
            <a:endParaRPr lang="en-US" sz="3000" dirty="0">
              <a:latin typeface="Manrope" pitchFamily="2" charset="0"/>
            </a:endParaRPr>
          </a:p>
        </p:txBody>
      </p:sp>
      <p:sp>
        <p:nvSpPr>
          <p:cNvPr id="47" name="Text 12"/>
          <p:cNvSpPr/>
          <p:nvPr/>
        </p:nvSpPr>
        <p:spPr>
          <a:xfrm>
            <a:off x="10972800" y="8467725"/>
            <a:ext cx="175260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75"/>
              </a:lnSpc>
              <a:buNone/>
            </a:pPr>
            <a:r>
              <a:rPr lang="en-US" sz="225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Выполнение</a:t>
            </a:r>
            <a:endParaRPr lang="en-US" sz="2250" dirty="0">
              <a:latin typeface="Manrope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906625" y="5895975"/>
            <a:ext cx="2047875" cy="18097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906625" y="3267075"/>
            <a:ext cx="2047875" cy="1809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630275" y="1419225"/>
            <a:ext cx="3325936" cy="5810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33500" y="3705225"/>
            <a:ext cx="1971675" cy="14573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781425" y="3705225"/>
            <a:ext cx="1971675" cy="14573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639050" y="3705225"/>
            <a:ext cx="1971675" cy="14573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639050" y="6076950"/>
            <a:ext cx="1971675" cy="14573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315950" y="0"/>
            <a:ext cx="4972050" cy="21621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097000" y="1117699"/>
            <a:ext cx="2859210" cy="49948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3315950" y="1704975"/>
            <a:ext cx="1285875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3790950" y="2857500"/>
            <a:ext cx="2124075" cy="6191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5819775" y="5305425"/>
            <a:ext cx="2752725" cy="61912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2077700" y="3429000"/>
            <a:ext cx="2114550" cy="145732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6202025" y="0"/>
            <a:ext cx="2085975" cy="8667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0734675" y="0"/>
            <a:ext cx="2571750" cy="17335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2077700" y="6076950"/>
            <a:ext cx="2114550" cy="145732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>
            <a:off x="15392400" y="3638550"/>
            <a:ext cx="1076325" cy="1066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0" y="7429500"/>
            <a:ext cx="2562225" cy="25717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0" y="9182100"/>
            <a:ext cx="18288000" cy="11049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0" y="9182100"/>
            <a:ext cx="2562225" cy="8191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5754350" y="9182100"/>
            <a:ext cx="2533650" cy="11049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328738" y="7724775"/>
            <a:ext cx="8734425" cy="5635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11958638" y="7724775"/>
            <a:ext cx="2352675" cy="563566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9677400" y="4079937"/>
            <a:ext cx="2333625" cy="4492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5557838" y="5295900"/>
            <a:ext cx="2014538" cy="158743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3371850" y="4432362"/>
            <a:ext cx="342900" cy="16497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5819775" y="4432362"/>
            <a:ext cx="1752600" cy="164976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9677400" y="6718362"/>
            <a:ext cx="2333625" cy="16497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3412107" y="3152775"/>
            <a:ext cx="264543" cy="112395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0"/>
          <a:srcRect/>
          <a:stretch/>
        </p:blipFill>
        <p:spPr>
          <a:xfrm>
            <a:off x="15401925" y="6181725"/>
            <a:ext cx="1066800" cy="1266825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>
            <a:off x="6517257" y="5981700"/>
            <a:ext cx="109985" cy="66675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>
            <a:off x="6517257" y="4581525"/>
            <a:ext cx="109985" cy="66675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1314450" y="1047750"/>
            <a:ext cx="1003935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100D0D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Native AOT</a:t>
            </a:r>
            <a:endParaRPr lang="en-US" sz="6000" dirty="0">
              <a:latin typeface="Manrope" pitchFamily="2" charset="0"/>
            </a:endParaRPr>
          </a:p>
        </p:txBody>
      </p:sp>
      <p:sp>
        <p:nvSpPr>
          <p:cNvPr id="35" name="Text 1"/>
          <p:cNvSpPr/>
          <p:nvPr/>
        </p:nvSpPr>
        <p:spPr>
          <a:xfrm>
            <a:off x="1733550" y="4171950"/>
            <a:ext cx="1143000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File.cs</a:t>
            </a:r>
            <a:endParaRPr lang="en-US" sz="3000" dirty="0">
              <a:latin typeface="Manrope" pitchFamily="2" charset="0"/>
            </a:endParaRPr>
          </a:p>
        </p:txBody>
      </p:sp>
      <p:sp>
        <p:nvSpPr>
          <p:cNvPr id="36" name="Text 2"/>
          <p:cNvSpPr/>
          <p:nvPr/>
        </p:nvSpPr>
        <p:spPr>
          <a:xfrm>
            <a:off x="4457700" y="4171950"/>
            <a:ext cx="590550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CIL</a:t>
            </a:r>
            <a:endParaRPr lang="en-US" sz="3000" dirty="0">
              <a:latin typeface="Manrope" pitchFamily="2" charset="0"/>
            </a:endParaRPr>
          </a:p>
        </p:txBody>
      </p:sp>
      <p:sp>
        <p:nvSpPr>
          <p:cNvPr id="37" name="Text 3"/>
          <p:cNvSpPr/>
          <p:nvPr/>
        </p:nvSpPr>
        <p:spPr>
          <a:xfrm>
            <a:off x="12230100" y="3771900"/>
            <a:ext cx="1790700" cy="781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Исполнимый
код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38" name="Text 4"/>
          <p:cNvSpPr/>
          <p:nvPr/>
        </p:nvSpPr>
        <p:spPr>
          <a:xfrm>
            <a:off x="3990975" y="2962275"/>
            <a:ext cx="17049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75"/>
              </a:lnSpc>
              <a:buNone/>
            </a:pPr>
            <a:r>
              <a:rPr lang="en-US" sz="225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Компилятор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39" name="Text 5"/>
          <p:cNvSpPr/>
          <p:nvPr/>
        </p:nvSpPr>
        <p:spPr>
          <a:xfrm>
            <a:off x="6019800" y="5410200"/>
            <a:ext cx="23145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75"/>
              </a:lnSpc>
              <a:buNone/>
            </a:pPr>
            <a:r>
              <a:rPr lang="en-US" sz="225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АОТ Компилятор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0" name="Text 6"/>
          <p:cNvSpPr/>
          <p:nvPr/>
        </p:nvSpPr>
        <p:spPr>
          <a:xfrm>
            <a:off x="5219700" y="8467725"/>
            <a:ext cx="10477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75"/>
              </a:lnSpc>
              <a:buNone/>
            </a:pPr>
            <a:r>
              <a:rPr lang="en-US" sz="225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Сборка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1" name="Text 7"/>
          <p:cNvSpPr/>
          <p:nvPr/>
        </p:nvSpPr>
        <p:spPr>
          <a:xfrm>
            <a:off x="12230100" y="6419850"/>
            <a:ext cx="1790700" cy="781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Исполнимый
код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2" name="Text 8"/>
          <p:cNvSpPr/>
          <p:nvPr/>
        </p:nvSpPr>
        <p:spPr>
          <a:xfrm>
            <a:off x="8039100" y="4171950"/>
            <a:ext cx="1143000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File.dll</a:t>
            </a:r>
            <a:endParaRPr lang="en-US" sz="3000" dirty="0">
              <a:latin typeface="Manrope" pitchFamily="2" charset="0"/>
            </a:endParaRPr>
          </a:p>
        </p:txBody>
      </p:sp>
      <p:sp>
        <p:nvSpPr>
          <p:cNvPr id="43" name="Text 9"/>
          <p:cNvSpPr/>
          <p:nvPr/>
        </p:nvSpPr>
        <p:spPr>
          <a:xfrm>
            <a:off x="8039100" y="6543675"/>
            <a:ext cx="1143000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File.dll</a:t>
            </a:r>
            <a:endParaRPr lang="en-US" sz="3000" dirty="0">
              <a:latin typeface="Manrope" pitchFamily="2" charset="0"/>
            </a:endParaRPr>
          </a:p>
        </p:txBody>
      </p:sp>
      <p:sp>
        <p:nvSpPr>
          <p:cNvPr id="44" name="Text 10"/>
          <p:cNvSpPr/>
          <p:nvPr/>
        </p:nvSpPr>
        <p:spPr>
          <a:xfrm>
            <a:off x="12249150" y="8467725"/>
            <a:ext cx="175260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75"/>
              </a:lnSpc>
              <a:buNone/>
            </a:pPr>
            <a:r>
              <a:rPr lang="en-US" sz="225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Выполнение</a:t>
            </a:r>
            <a:endParaRPr lang="en-US" sz="2250" dirty="0">
              <a:latin typeface="Manrope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630275" y="1419225"/>
            <a:ext cx="3325936" cy="581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315950" y="0"/>
            <a:ext cx="4972050" cy="21621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4097000" y="1117699"/>
            <a:ext cx="2859210" cy="49948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315950" y="1704975"/>
            <a:ext cx="1285875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6202025" y="0"/>
            <a:ext cx="2085975" cy="8667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734675" y="0"/>
            <a:ext cx="2571750" cy="17335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0" y="7905750"/>
            <a:ext cx="18288000" cy="2381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0" y="7905750"/>
            <a:ext cx="2562225" cy="18097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562225" y="9715500"/>
            <a:ext cx="1285875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5754350" y="8467725"/>
            <a:ext cx="2533650" cy="181927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2134850" y="2857500"/>
            <a:ext cx="4819651" cy="58769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333500" y="2857500"/>
            <a:ext cx="4819651" cy="587692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4854521" y="7605713"/>
            <a:ext cx="625649" cy="32552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734175" y="2857500"/>
            <a:ext cx="4819651" cy="587692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809750" y="3600450"/>
            <a:ext cx="1933575" cy="38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7210425" y="3600450"/>
            <a:ext cx="1933575" cy="38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2611100" y="3600450"/>
            <a:ext cx="1933575" cy="38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4719638" y="7319963"/>
            <a:ext cx="895350" cy="8953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0063163" y="7319963"/>
            <a:ext cx="895350" cy="895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10144125" y="7400925"/>
            <a:ext cx="740483" cy="7404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5406687" y="7319963"/>
            <a:ext cx="895350" cy="8953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5773400" y="7524750"/>
            <a:ext cx="171450" cy="481012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1314450" y="1047750"/>
            <a:ext cx="1003935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Native AOT</a:t>
            </a:r>
            <a:endParaRPr lang="en-US" sz="6000" dirty="0"/>
          </a:p>
        </p:txBody>
      </p:sp>
      <p:sp>
        <p:nvSpPr>
          <p:cNvPr id="25" name="Text 1"/>
          <p:cNvSpPr/>
          <p:nvPr/>
        </p:nvSpPr>
        <p:spPr>
          <a:xfrm>
            <a:off x="1790700" y="4000500"/>
            <a:ext cx="3762375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Не нужен .NET runtime</a:t>
            </a:r>
            <a:endParaRPr lang="en-US" sz="3000" dirty="0"/>
          </a:p>
        </p:txBody>
      </p:sp>
      <p:sp>
        <p:nvSpPr>
          <p:cNvPr id="26" name="Text 2"/>
          <p:cNvSpPr/>
          <p:nvPr/>
        </p:nvSpPr>
        <p:spPr>
          <a:xfrm>
            <a:off x="7191375" y="4000500"/>
            <a:ext cx="3752850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Быстрый старт</a:t>
            </a:r>
            <a:endParaRPr lang="en-US" sz="3000" dirty="0"/>
          </a:p>
        </p:txBody>
      </p:sp>
      <p:sp>
        <p:nvSpPr>
          <p:cNvPr id="27" name="Text 3"/>
          <p:cNvSpPr/>
          <p:nvPr/>
        </p:nvSpPr>
        <p:spPr>
          <a:xfrm>
            <a:off x="12592050" y="4000500"/>
            <a:ext cx="3448050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Есть ограничения</a:t>
            </a:r>
            <a:endParaRPr lang="en-US" sz="3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630275" y="1419225"/>
            <a:ext cx="3325936" cy="581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315950" y="0"/>
            <a:ext cx="4972050" cy="21621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4097000" y="1117699"/>
            <a:ext cx="2859210" cy="49948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315950" y="1704975"/>
            <a:ext cx="1285875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6202025" y="0"/>
            <a:ext cx="2085975" cy="8667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734675" y="0"/>
            <a:ext cx="2571750" cy="17335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33499" y="2857500"/>
            <a:ext cx="7515226" cy="24860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9439274" y="2857500"/>
            <a:ext cx="7515226" cy="24860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33499" y="5934075"/>
            <a:ext cx="7515226" cy="24860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9439274" y="5934075"/>
            <a:ext cx="7515226" cy="24860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809750" y="3409950"/>
            <a:ext cx="1933575" cy="38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915525" y="3409950"/>
            <a:ext cx="1933575" cy="38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809750" y="6486525"/>
            <a:ext cx="1933575" cy="38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915525" y="6486525"/>
            <a:ext cx="1933575" cy="38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7586663" y="4081463"/>
            <a:ext cx="895350" cy="8953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5692437" y="4081463"/>
            <a:ext cx="895350" cy="8953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7586663" y="7158038"/>
            <a:ext cx="895350" cy="8953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5692437" y="7158038"/>
            <a:ext cx="895350" cy="8953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0" y="9182100"/>
            <a:ext cx="18288000" cy="11049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0" y="9182100"/>
            <a:ext cx="2562225" cy="8191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5754350" y="9182100"/>
            <a:ext cx="2533650" cy="11049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1314450" y="1047750"/>
            <a:ext cx="1003935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Всё ради скорости</a:t>
            </a:r>
            <a:endParaRPr lang="en-US" sz="6000" dirty="0"/>
          </a:p>
        </p:txBody>
      </p:sp>
      <p:sp>
        <p:nvSpPr>
          <p:cNvPr id="24" name="Text 1"/>
          <p:cNvSpPr/>
          <p:nvPr/>
        </p:nvSpPr>
        <p:spPr>
          <a:xfrm>
            <a:off x="1790700" y="3810000"/>
            <a:ext cx="3762375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Векторизация</a:t>
            </a:r>
            <a:endParaRPr lang="en-US" sz="3000" dirty="0"/>
          </a:p>
        </p:txBody>
      </p:sp>
      <p:sp>
        <p:nvSpPr>
          <p:cNvPr id="25" name="Text 2"/>
          <p:cNvSpPr/>
          <p:nvPr/>
        </p:nvSpPr>
        <p:spPr>
          <a:xfrm>
            <a:off x="9896475" y="3810000"/>
            <a:ext cx="5629275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Profile-guided optimization – включено по умолчанию</a:t>
            </a:r>
            <a:endParaRPr lang="en-US" sz="3000" dirty="0"/>
          </a:p>
        </p:txBody>
      </p:sp>
      <p:sp>
        <p:nvSpPr>
          <p:cNvPr id="26" name="Text 3"/>
          <p:cNvSpPr/>
          <p:nvPr/>
        </p:nvSpPr>
        <p:spPr>
          <a:xfrm>
            <a:off x="1790700" y="6886575"/>
            <a:ext cx="3762375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Source generators</a:t>
            </a:r>
            <a:endParaRPr lang="en-US" sz="3000" dirty="0"/>
          </a:p>
        </p:txBody>
      </p:sp>
      <p:sp>
        <p:nvSpPr>
          <p:cNvPr id="27" name="Text 4"/>
          <p:cNvSpPr/>
          <p:nvPr/>
        </p:nvSpPr>
        <p:spPr>
          <a:xfrm>
            <a:off x="9896475" y="6886575"/>
            <a:ext cx="4333875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Улучшения в сборке мусора</a:t>
            </a:r>
            <a:endParaRPr lang="en-US" sz="3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52725" y="3790950"/>
            <a:ext cx="3457575" cy="34575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001000" y="6705600"/>
            <a:ext cx="4762500" cy="647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001000" y="7534275"/>
            <a:ext cx="4762500" cy="647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630275" y="1419225"/>
            <a:ext cx="3325936" cy="5810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315950" y="0"/>
            <a:ext cx="4972050" cy="21621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097000" y="1117699"/>
            <a:ext cx="2859210" cy="49948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3315950" y="1704975"/>
            <a:ext cx="1285875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202025" y="0"/>
            <a:ext cx="2085975" cy="86677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734675" y="0"/>
            <a:ext cx="2571750" cy="17335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8001000" y="2857500"/>
            <a:ext cx="647700" cy="36766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8829675" y="2857500"/>
            <a:ext cx="647700" cy="36766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9658350" y="2857500"/>
            <a:ext cx="647700" cy="36766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0477500" y="2857500"/>
            <a:ext cx="647700" cy="36766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1287125" y="2857500"/>
            <a:ext cx="647700" cy="36766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2115800" y="2857500"/>
            <a:ext cx="647700" cy="36766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2944475" y="2857500"/>
            <a:ext cx="647700" cy="532447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3773150" y="2857500"/>
            <a:ext cx="647700" cy="532447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944475" y="2857500"/>
            <a:ext cx="647700" cy="36766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2944475" y="2857500"/>
            <a:ext cx="647700" cy="532447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3773150" y="2857500"/>
            <a:ext cx="647700" cy="532447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601825" y="2857500"/>
            <a:ext cx="647700" cy="5324475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6524625" y="5272088"/>
            <a:ext cx="866775" cy="8572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6524625" y="5748338"/>
            <a:ext cx="866775" cy="8572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0" y="9182100"/>
            <a:ext cx="18288000" cy="11049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0" y="9182100"/>
            <a:ext cx="2562225" cy="8191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5754350" y="9182100"/>
            <a:ext cx="2533650" cy="11049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1466850" y="2505075"/>
            <a:ext cx="1285875" cy="1285875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15535275" y="7181850"/>
            <a:ext cx="1285875" cy="1285875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3028950" y="4076700"/>
            <a:ext cx="2895600" cy="289560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1314450" y="1047750"/>
            <a:ext cx="1003935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100D0D"/>
                </a:solidFill>
                <a:latin typeface="Manrope" pitchFamily="2" charset="0"/>
              </a:rPr>
              <a:t>.NET 8</a:t>
            </a:r>
            <a:endParaRPr lang="en-US" sz="6000" dirty="0">
              <a:latin typeface="Manrope" pitchFamily="2" charset="0"/>
            </a:endParaRPr>
          </a:p>
        </p:txBody>
      </p:sp>
      <p:sp>
        <p:nvSpPr>
          <p:cNvPr id="41" name="Text 9"/>
          <p:cNvSpPr/>
          <p:nvPr/>
        </p:nvSpPr>
        <p:spPr>
          <a:xfrm rot="-5400000">
            <a:off x="12250103" y="4500562"/>
            <a:ext cx="2857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...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4" name="Text 12"/>
          <p:cNvSpPr/>
          <p:nvPr/>
        </p:nvSpPr>
        <p:spPr>
          <a:xfrm>
            <a:off x="3533775" y="4943475"/>
            <a:ext cx="1885950" cy="1171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225"/>
              </a:lnSpc>
              <a:buNone/>
            </a:pPr>
            <a:r>
              <a:rPr lang="en-US" sz="6750" dirty="0">
                <a:solidFill>
                  <a:srgbClr val="FFFFFF"/>
                </a:solidFill>
                <a:latin typeface="Manrope" pitchFamily="2" charset="0"/>
                <a:ea typeface="Manrope SemiBold" pitchFamily="34" charset="-122"/>
                <a:cs typeface="Manrope SemiBold" pitchFamily="34" charset="-120"/>
              </a:rPr>
              <a:t>.NET</a:t>
            </a:r>
            <a:endParaRPr lang="en-US" sz="6750" dirty="0">
              <a:latin typeface="Manrope" pitchFamily="2" charset="0"/>
            </a:endParaRPr>
          </a:p>
        </p:txBody>
      </p:sp>
      <p:sp>
        <p:nvSpPr>
          <p:cNvPr id="45" name="Text 1">
            <a:extLst>
              <a:ext uri="{FF2B5EF4-FFF2-40B4-BE49-F238E27FC236}">
                <a16:creationId xmlns:a16="http://schemas.microsoft.com/office/drawing/2014/main" id="{11362C8A-E406-9386-3D41-482571A013FB}"/>
              </a:ext>
            </a:extLst>
          </p:cNvPr>
          <p:cNvSpPr/>
          <p:nvPr/>
        </p:nvSpPr>
        <p:spPr>
          <a:xfrm rot="-5400000">
            <a:off x="13001625" y="5523518"/>
            <a:ext cx="50482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C#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6" name="Text 2">
            <a:extLst>
              <a:ext uri="{FF2B5EF4-FFF2-40B4-BE49-F238E27FC236}">
                <a16:creationId xmlns:a16="http://schemas.microsoft.com/office/drawing/2014/main" id="{2C751EA5-181C-B5EF-C070-A8CB307BC9E4}"/>
              </a:ext>
            </a:extLst>
          </p:cNvPr>
          <p:cNvSpPr/>
          <p:nvPr/>
        </p:nvSpPr>
        <p:spPr>
          <a:xfrm rot="-5400000">
            <a:off x="7055643" y="4506724"/>
            <a:ext cx="2538413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chemeClr val="bg1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ASP.NET Core</a:t>
            </a:r>
            <a:endParaRPr lang="en-US" sz="2250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47" name="Text 3">
            <a:extLst>
              <a:ext uri="{FF2B5EF4-FFF2-40B4-BE49-F238E27FC236}">
                <a16:creationId xmlns:a16="http://schemas.microsoft.com/office/drawing/2014/main" id="{FA1093C6-F8E6-2385-B137-946FC1DFC7B2}"/>
              </a:ext>
            </a:extLst>
          </p:cNvPr>
          <p:cNvSpPr/>
          <p:nvPr/>
        </p:nvSpPr>
        <p:spPr>
          <a:xfrm rot="-5400000">
            <a:off x="9634538" y="4609937"/>
            <a:ext cx="7429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MAUI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8" name="Text 4">
            <a:extLst>
              <a:ext uri="{FF2B5EF4-FFF2-40B4-BE49-F238E27FC236}">
                <a16:creationId xmlns:a16="http://schemas.microsoft.com/office/drawing/2014/main" id="{A6894944-EC4E-2445-3204-F6CC0B2191A8}"/>
              </a:ext>
            </a:extLst>
          </p:cNvPr>
          <p:cNvSpPr/>
          <p:nvPr/>
        </p:nvSpPr>
        <p:spPr>
          <a:xfrm rot="-5400000">
            <a:off x="10141268" y="4608576"/>
            <a:ext cx="14001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WinForms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9" name="Text 5">
            <a:extLst>
              <a:ext uri="{FF2B5EF4-FFF2-40B4-BE49-F238E27FC236}">
                <a16:creationId xmlns:a16="http://schemas.microsoft.com/office/drawing/2014/main" id="{DC3DB7DB-6E0F-1088-DDDB-3BA67CDB4480}"/>
              </a:ext>
            </a:extLst>
          </p:cNvPr>
          <p:cNvSpPr/>
          <p:nvPr/>
        </p:nvSpPr>
        <p:spPr>
          <a:xfrm rot="-5400000">
            <a:off x="13897357" y="5463157"/>
            <a:ext cx="4381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F#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50" name="Text 6">
            <a:extLst>
              <a:ext uri="{FF2B5EF4-FFF2-40B4-BE49-F238E27FC236}">
                <a16:creationId xmlns:a16="http://schemas.microsoft.com/office/drawing/2014/main" id="{47342534-2FF7-6036-4B7F-77BA690500CF}"/>
              </a:ext>
            </a:extLst>
          </p:cNvPr>
          <p:cNvSpPr/>
          <p:nvPr/>
        </p:nvSpPr>
        <p:spPr>
          <a:xfrm rot="-5400000">
            <a:off x="11310938" y="4568723"/>
            <a:ext cx="6381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WPF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51" name="Text 7">
            <a:extLst>
              <a:ext uri="{FF2B5EF4-FFF2-40B4-BE49-F238E27FC236}">
                <a16:creationId xmlns:a16="http://schemas.microsoft.com/office/drawing/2014/main" id="{12FAC639-CA8C-C347-1860-F5AADFEB036B}"/>
              </a:ext>
            </a:extLst>
          </p:cNvPr>
          <p:cNvSpPr/>
          <p:nvPr/>
        </p:nvSpPr>
        <p:spPr>
          <a:xfrm>
            <a:off x="10096500" y="6838950"/>
            <a:ext cx="57150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BCL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52" name="Text 8">
            <a:extLst>
              <a:ext uri="{FF2B5EF4-FFF2-40B4-BE49-F238E27FC236}">
                <a16:creationId xmlns:a16="http://schemas.microsoft.com/office/drawing/2014/main" id="{DDA696CF-E729-5491-73CD-2D7A287FE7E9}"/>
              </a:ext>
            </a:extLst>
          </p:cNvPr>
          <p:cNvSpPr/>
          <p:nvPr/>
        </p:nvSpPr>
        <p:spPr>
          <a:xfrm>
            <a:off x="9334500" y="7667625"/>
            <a:ext cx="20859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Ядро/рантайм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53" name="Text 9">
            <a:extLst>
              <a:ext uri="{FF2B5EF4-FFF2-40B4-BE49-F238E27FC236}">
                <a16:creationId xmlns:a16="http://schemas.microsoft.com/office/drawing/2014/main" id="{9F358EB6-F26F-0381-2866-983AE2C38C02}"/>
              </a:ext>
            </a:extLst>
          </p:cNvPr>
          <p:cNvSpPr/>
          <p:nvPr/>
        </p:nvSpPr>
        <p:spPr>
          <a:xfrm rot="-5400000">
            <a:off x="14444663" y="5463158"/>
            <a:ext cx="10096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VB.NET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54" name="Text 10">
            <a:extLst>
              <a:ext uri="{FF2B5EF4-FFF2-40B4-BE49-F238E27FC236}">
                <a16:creationId xmlns:a16="http://schemas.microsoft.com/office/drawing/2014/main" id="{E8D1B828-A709-9914-0625-3B0DFFBDCB11}"/>
              </a:ext>
            </a:extLst>
          </p:cNvPr>
          <p:cNvSpPr/>
          <p:nvPr/>
        </p:nvSpPr>
        <p:spPr>
          <a:xfrm rot="-5400000">
            <a:off x="7586663" y="4568724"/>
            <a:ext cx="31527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Entity Framework Core</a:t>
            </a:r>
            <a:endParaRPr lang="en-US" sz="2250" dirty="0">
              <a:latin typeface="Manrope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630275" y="1419225"/>
            <a:ext cx="3325936" cy="581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315950" y="0"/>
            <a:ext cx="4972050" cy="21621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4097000" y="1117699"/>
            <a:ext cx="2859210" cy="49948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315950" y="1704975"/>
            <a:ext cx="1285875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6202025" y="0"/>
            <a:ext cx="2085975" cy="8667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734675" y="0"/>
            <a:ext cx="2571750" cy="17335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0" y="7905750"/>
            <a:ext cx="18288000" cy="2381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0" y="7905750"/>
            <a:ext cx="2562225" cy="18097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562225" y="9715500"/>
            <a:ext cx="1285875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5754350" y="8467725"/>
            <a:ext cx="2533650" cy="181927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2134850" y="2857500"/>
            <a:ext cx="4819651" cy="58769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333500" y="2857500"/>
            <a:ext cx="4819651" cy="587692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734175" y="2857500"/>
            <a:ext cx="4819651" cy="587692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809750" y="3600450"/>
            <a:ext cx="1933575" cy="38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7210425" y="3600450"/>
            <a:ext cx="1933575" cy="38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611100" y="3600450"/>
            <a:ext cx="1933575" cy="38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4719638" y="7319963"/>
            <a:ext cx="895350" cy="8953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0063163" y="7319963"/>
            <a:ext cx="895350" cy="8953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5406687" y="7319963"/>
            <a:ext cx="895350" cy="8953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1314450" y="1047750"/>
            <a:ext cx="1003935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ASP.NET Core</a:t>
            </a:r>
            <a:endParaRPr lang="en-US" sz="6000" dirty="0"/>
          </a:p>
        </p:txBody>
      </p:sp>
      <p:sp>
        <p:nvSpPr>
          <p:cNvPr id="22" name="Text 1"/>
          <p:cNvSpPr/>
          <p:nvPr/>
        </p:nvSpPr>
        <p:spPr>
          <a:xfrm>
            <a:off x="1790700" y="4000500"/>
            <a:ext cx="37623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175"/>
              </a:lnSpc>
              <a:buNone/>
            </a:pPr>
            <a:r>
              <a:rPr lang="en-US" sz="375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Minimal API</a:t>
            </a:r>
            <a:endParaRPr lang="en-US" sz="3750" dirty="0"/>
          </a:p>
        </p:txBody>
      </p:sp>
      <p:sp>
        <p:nvSpPr>
          <p:cNvPr id="23" name="Text 2"/>
          <p:cNvSpPr/>
          <p:nvPr/>
        </p:nvSpPr>
        <p:spPr>
          <a:xfrm>
            <a:off x="7191375" y="4000500"/>
            <a:ext cx="375285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175"/>
              </a:lnSpc>
              <a:buNone/>
            </a:pPr>
            <a:r>
              <a:rPr lang="en-US" sz="375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Native AOT</a:t>
            </a:r>
            <a:endParaRPr lang="en-US" sz="3750" dirty="0"/>
          </a:p>
        </p:txBody>
      </p:sp>
      <p:sp>
        <p:nvSpPr>
          <p:cNvPr id="24" name="Text 3"/>
          <p:cNvSpPr/>
          <p:nvPr/>
        </p:nvSpPr>
        <p:spPr>
          <a:xfrm>
            <a:off x="12592050" y="4000500"/>
            <a:ext cx="344805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175"/>
              </a:lnSpc>
              <a:buNone/>
            </a:pPr>
            <a:r>
              <a:rPr lang="en-US" sz="375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Identity API</a:t>
            </a:r>
            <a:endParaRPr lang="en-US" sz="3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630275" y="1419225"/>
            <a:ext cx="3325936" cy="581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315950" y="0"/>
            <a:ext cx="4972050" cy="21621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4097000" y="1117699"/>
            <a:ext cx="2859210" cy="49948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315950" y="1704975"/>
            <a:ext cx="1285875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6202025" y="0"/>
            <a:ext cx="2085975" cy="8667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734675" y="0"/>
            <a:ext cx="2571750" cy="17335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715250" y="2571750"/>
            <a:ext cx="7820025" cy="58959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2752725" y="3790950"/>
            <a:ext cx="3457575" cy="34575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8001000" y="6705600"/>
            <a:ext cx="4762500" cy="647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8001000" y="7534275"/>
            <a:ext cx="4762500" cy="647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8001000" y="2857500"/>
            <a:ext cx="647700" cy="36766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8829675" y="2857500"/>
            <a:ext cx="647700" cy="36766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9658350" y="2857500"/>
            <a:ext cx="647700" cy="36766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0477500" y="2857500"/>
            <a:ext cx="647700" cy="36766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1287125" y="2857500"/>
            <a:ext cx="647700" cy="36766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2115800" y="2857500"/>
            <a:ext cx="647700" cy="36766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2944475" y="2857500"/>
            <a:ext cx="647700" cy="532447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3773150" y="2857500"/>
            <a:ext cx="647700" cy="532447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944475" y="2857500"/>
            <a:ext cx="647700" cy="36766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2944475" y="2857500"/>
            <a:ext cx="647700" cy="532447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3773150" y="2857500"/>
            <a:ext cx="647700" cy="532447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601825" y="2857500"/>
            <a:ext cx="647700" cy="5324475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0" y="7429500"/>
            <a:ext cx="2562225" cy="25717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6524625" y="5272088"/>
            <a:ext cx="866775" cy="8572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6524625" y="5748338"/>
            <a:ext cx="866775" cy="85725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466850" y="2505075"/>
            <a:ext cx="1285875" cy="1285875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5535275" y="7181850"/>
            <a:ext cx="1285875" cy="128587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0" y="9182100"/>
            <a:ext cx="18288000" cy="11049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0" y="9182100"/>
            <a:ext cx="2562225" cy="81915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15754350" y="9182100"/>
            <a:ext cx="2533650" cy="11049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3028950" y="4076700"/>
            <a:ext cx="2895600" cy="28956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1314450" y="1047750"/>
            <a:ext cx="1003935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100D0D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.NET 8</a:t>
            </a:r>
            <a:endParaRPr lang="en-US" sz="6000" dirty="0">
              <a:latin typeface="Manrope" pitchFamily="2" charset="0"/>
            </a:endParaRPr>
          </a:p>
        </p:txBody>
      </p:sp>
      <p:sp>
        <p:nvSpPr>
          <p:cNvPr id="45" name="Text 12"/>
          <p:cNvSpPr/>
          <p:nvPr/>
        </p:nvSpPr>
        <p:spPr>
          <a:xfrm>
            <a:off x="3533775" y="4943475"/>
            <a:ext cx="1885950" cy="1171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225"/>
              </a:lnSpc>
              <a:buNone/>
            </a:pPr>
            <a:r>
              <a:rPr lang="en-US" sz="6750" dirty="0">
                <a:solidFill>
                  <a:srgbClr val="FFFFFF"/>
                </a:solidFill>
                <a:latin typeface="Manrope" pitchFamily="2" charset="0"/>
                <a:ea typeface="Manrope SemiBold" pitchFamily="34" charset="-122"/>
                <a:cs typeface="Manrope SemiBold" pitchFamily="34" charset="-120"/>
              </a:rPr>
              <a:t>.NET</a:t>
            </a:r>
            <a:endParaRPr lang="en-US" sz="6750" dirty="0">
              <a:latin typeface="Manrope" pitchFamily="2" charset="0"/>
            </a:endParaRPr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345AE51B-D3BB-3816-9844-4862BDE5B818}"/>
              </a:ext>
            </a:extLst>
          </p:cNvPr>
          <p:cNvSpPr/>
          <p:nvPr/>
        </p:nvSpPr>
        <p:spPr>
          <a:xfrm rot="-5400000">
            <a:off x="12250103" y="4500562"/>
            <a:ext cx="2857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...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7" name="Text 1">
            <a:extLst>
              <a:ext uri="{FF2B5EF4-FFF2-40B4-BE49-F238E27FC236}">
                <a16:creationId xmlns:a16="http://schemas.microsoft.com/office/drawing/2014/main" id="{B5EBFAC6-92AB-830C-D0C2-26B846DE8361}"/>
              </a:ext>
            </a:extLst>
          </p:cNvPr>
          <p:cNvSpPr/>
          <p:nvPr/>
        </p:nvSpPr>
        <p:spPr>
          <a:xfrm rot="-5400000">
            <a:off x="13001625" y="5523518"/>
            <a:ext cx="50482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C#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8" name="Text 2">
            <a:extLst>
              <a:ext uri="{FF2B5EF4-FFF2-40B4-BE49-F238E27FC236}">
                <a16:creationId xmlns:a16="http://schemas.microsoft.com/office/drawing/2014/main" id="{C8A518EE-7AC8-56C1-E47F-99C76CD6404A}"/>
              </a:ext>
            </a:extLst>
          </p:cNvPr>
          <p:cNvSpPr/>
          <p:nvPr/>
        </p:nvSpPr>
        <p:spPr>
          <a:xfrm rot="-5400000">
            <a:off x="7055643" y="4506724"/>
            <a:ext cx="2538413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chemeClr val="bg1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ASP.NET Core</a:t>
            </a:r>
            <a:endParaRPr lang="en-US" sz="2250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49" name="Text 3">
            <a:extLst>
              <a:ext uri="{FF2B5EF4-FFF2-40B4-BE49-F238E27FC236}">
                <a16:creationId xmlns:a16="http://schemas.microsoft.com/office/drawing/2014/main" id="{9E5D61EC-1EFA-CAFA-A3DD-A9AF3A03130C}"/>
              </a:ext>
            </a:extLst>
          </p:cNvPr>
          <p:cNvSpPr/>
          <p:nvPr/>
        </p:nvSpPr>
        <p:spPr>
          <a:xfrm rot="-5400000">
            <a:off x="9634538" y="4609937"/>
            <a:ext cx="7429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MAUI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50" name="Text 4">
            <a:extLst>
              <a:ext uri="{FF2B5EF4-FFF2-40B4-BE49-F238E27FC236}">
                <a16:creationId xmlns:a16="http://schemas.microsoft.com/office/drawing/2014/main" id="{77C57327-464B-20A0-D9DA-800D470828ED}"/>
              </a:ext>
            </a:extLst>
          </p:cNvPr>
          <p:cNvSpPr/>
          <p:nvPr/>
        </p:nvSpPr>
        <p:spPr>
          <a:xfrm rot="-5400000">
            <a:off x="10141268" y="4608576"/>
            <a:ext cx="14001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WinForms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51" name="Text 5">
            <a:extLst>
              <a:ext uri="{FF2B5EF4-FFF2-40B4-BE49-F238E27FC236}">
                <a16:creationId xmlns:a16="http://schemas.microsoft.com/office/drawing/2014/main" id="{C74DC564-984B-EDE8-6C59-4C1C25F08321}"/>
              </a:ext>
            </a:extLst>
          </p:cNvPr>
          <p:cNvSpPr/>
          <p:nvPr/>
        </p:nvSpPr>
        <p:spPr>
          <a:xfrm rot="-5400000">
            <a:off x="13897357" y="5463157"/>
            <a:ext cx="4381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F#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52" name="Text 6">
            <a:extLst>
              <a:ext uri="{FF2B5EF4-FFF2-40B4-BE49-F238E27FC236}">
                <a16:creationId xmlns:a16="http://schemas.microsoft.com/office/drawing/2014/main" id="{596F2226-4656-B732-ED9E-3DE194D705A7}"/>
              </a:ext>
            </a:extLst>
          </p:cNvPr>
          <p:cNvSpPr/>
          <p:nvPr/>
        </p:nvSpPr>
        <p:spPr>
          <a:xfrm rot="-5400000">
            <a:off x="11310938" y="4568723"/>
            <a:ext cx="6381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WPF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53" name="Text 7">
            <a:extLst>
              <a:ext uri="{FF2B5EF4-FFF2-40B4-BE49-F238E27FC236}">
                <a16:creationId xmlns:a16="http://schemas.microsoft.com/office/drawing/2014/main" id="{9F5A5543-1EA1-AED4-4D05-3381C33A2F33}"/>
              </a:ext>
            </a:extLst>
          </p:cNvPr>
          <p:cNvSpPr/>
          <p:nvPr/>
        </p:nvSpPr>
        <p:spPr>
          <a:xfrm>
            <a:off x="10096500" y="6838950"/>
            <a:ext cx="57150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BCL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54" name="Text 8">
            <a:extLst>
              <a:ext uri="{FF2B5EF4-FFF2-40B4-BE49-F238E27FC236}">
                <a16:creationId xmlns:a16="http://schemas.microsoft.com/office/drawing/2014/main" id="{34963F16-1CB2-5F61-E0D5-4A82AE528F77}"/>
              </a:ext>
            </a:extLst>
          </p:cNvPr>
          <p:cNvSpPr/>
          <p:nvPr/>
        </p:nvSpPr>
        <p:spPr>
          <a:xfrm>
            <a:off x="9334500" y="7667625"/>
            <a:ext cx="20859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Ядро/рантайм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55" name="Text 9">
            <a:extLst>
              <a:ext uri="{FF2B5EF4-FFF2-40B4-BE49-F238E27FC236}">
                <a16:creationId xmlns:a16="http://schemas.microsoft.com/office/drawing/2014/main" id="{62876819-6724-B3E0-BF49-1507DBC89C01}"/>
              </a:ext>
            </a:extLst>
          </p:cNvPr>
          <p:cNvSpPr/>
          <p:nvPr/>
        </p:nvSpPr>
        <p:spPr>
          <a:xfrm rot="-5400000">
            <a:off x="14444663" y="5463158"/>
            <a:ext cx="10096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VB.NET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56" name="Text 10">
            <a:extLst>
              <a:ext uri="{FF2B5EF4-FFF2-40B4-BE49-F238E27FC236}">
                <a16:creationId xmlns:a16="http://schemas.microsoft.com/office/drawing/2014/main" id="{0976D6E4-C2F3-7BDA-E9BB-AD95D501A3B9}"/>
              </a:ext>
            </a:extLst>
          </p:cNvPr>
          <p:cNvSpPr/>
          <p:nvPr/>
        </p:nvSpPr>
        <p:spPr>
          <a:xfrm rot="-5400000">
            <a:off x="7586663" y="4568724"/>
            <a:ext cx="31527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Entity Framework Core</a:t>
            </a:r>
            <a:endParaRPr lang="en-US" sz="2250" dirty="0">
              <a:latin typeface="Manrope" pitchFamily="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0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33500" y="2552700"/>
            <a:ext cx="10534650" cy="6457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878175" y="7191375"/>
            <a:ext cx="2409825" cy="2571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4592300" y="5905500"/>
            <a:ext cx="1285875" cy="12858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868150" y="1266825"/>
            <a:ext cx="1285875" cy="12858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097000" y="1117699"/>
            <a:ext cx="2859210" cy="49948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1734800" y="2552700"/>
            <a:ext cx="133351" cy="645795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314450" y="1047750"/>
            <a:ext cx="9274302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Primary constructors</a:t>
            </a:r>
            <a:endParaRPr lang="en-US" sz="6000" b="1" dirty="0">
              <a:latin typeface="Manrope" pitchFamily="2" charset="0"/>
            </a:endParaRPr>
          </a:p>
        </p:txBody>
      </p:sp>
      <p:sp>
        <p:nvSpPr>
          <p:cNvPr id="9" name="Text 1"/>
          <p:cNvSpPr/>
          <p:nvPr/>
        </p:nvSpPr>
        <p:spPr>
          <a:xfrm>
            <a:off x="1790700" y="3209925"/>
            <a:ext cx="6848475" cy="533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Consolas Regular" pitchFamily="34" charset="0"/>
                <a:ea typeface="Consolas Regular" pitchFamily="34" charset="-122"/>
                <a:cs typeface="Consolas Regular" pitchFamily="34" charset="-120"/>
              </a:rPr>
              <a:t>class Person7
{
  private string firstName;
  private string lastName;
  public Person7(
    string firstName, string lastName)
  {
    </a:t>
            </a:r>
            <a:r>
              <a:rPr lang="en-US" sz="2250" dirty="0" err="1">
                <a:solidFill>
                  <a:srgbClr val="FFFFFF"/>
                </a:solidFill>
                <a:latin typeface="Consolas Regular" pitchFamily="34" charset="0"/>
                <a:ea typeface="Consolas Regular" pitchFamily="34" charset="-122"/>
                <a:cs typeface="Consolas Regular" pitchFamily="34" charset="-120"/>
              </a:rPr>
              <a:t>this.firstName</a:t>
            </a:r>
            <a:r>
              <a:rPr lang="en-US" sz="2250" dirty="0">
                <a:solidFill>
                  <a:srgbClr val="FFFFFF"/>
                </a:solidFill>
                <a:latin typeface="Consolas Regular" pitchFamily="34" charset="0"/>
                <a:ea typeface="Consolas Regular" pitchFamily="34" charset="-122"/>
                <a:cs typeface="Consolas Regular" pitchFamily="34" charset="-120"/>
              </a:rPr>
              <a:t> = firstName;
    this.lastName = lastName;
  }
  public void Print() =&gt;
    Console.WriteLine(
      firstName + " " + lastName);
}</a:t>
            </a:r>
            <a:endParaRPr lang="en-US" sz="22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0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33500" y="2552700"/>
            <a:ext cx="7305675" cy="6457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629775" y="3943350"/>
            <a:ext cx="7305675" cy="3676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878175" y="7143750"/>
            <a:ext cx="2409825" cy="2571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811125" y="2143125"/>
            <a:ext cx="1285875" cy="12858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525250" y="857250"/>
            <a:ext cx="1285875" cy="12858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097000" y="1117699"/>
            <a:ext cx="2859210" cy="49948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505825" y="2552700"/>
            <a:ext cx="133351" cy="64579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802100" y="3943350"/>
            <a:ext cx="133351" cy="36766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8810625" y="5733604"/>
            <a:ext cx="619125" cy="219968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1314450" y="1047750"/>
            <a:ext cx="9219438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Primary constructors</a:t>
            </a:r>
            <a:endParaRPr lang="en-US" sz="6000" dirty="0"/>
          </a:p>
        </p:txBody>
      </p:sp>
      <p:sp>
        <p:nvSpPr>
          <p:cNvPr id="12" name="Text 1"/>
          <p:cNvSpPr/>
          <p:nvPr/>
        </p:nvSpPr>
        <p:spPr>
          <a:xfrm>
            <a:off x="1790700" y="3209925"/>
            <a:ext cx="6848475" cy="533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Consolas Regular" pitchFamily="34" charset="0"/>
                <a:ea typeface="Consolas Regular" pitchFamily="34" charset="-122"/>
                <a:cs typeface="Consolas Regular" pitchFamily="34" charset="-120"/>
              </a:rPr>
              <a:t>class Person7
{
  private string firstName;
  private string lastName;
  public Person7(
    string firstName, string lastName)
  {
    this.firstName = firstName;
    this.lastName = </a:t>
            </a:r>
            <a:r>
              <a:rPr lang="en-US" sz="2250" dirty="0" err="1">
                <a:solidFill>
                  <a:srgbClr val="FFFFFF"/>
                </a:solidFill>
                <a:latin typeface="Consolas Regular" pitchFamily="34" charset="0"/>
                <a:ea typeface="Consolas Regular" pitchFamily="34" charset="-122"/>
                <a:cs typeface="Consolas Regular" pitchFamily="34" charset="-120"/>
              </a:rPr>
              <a:t>lastName</a:t>
            </a:r>
            <a:r>
              <a:rPr lang="en-US" sz="2250" dirty="0">
                <a:solidFill>
                  <a:srgbClr val="FFFFFF"/>
                </a:solidFill>
                <a:latin typeface="Consolas Regular" pitchFamily="34" charset="0"/>
                <a:ea typeface="Consolas Regular" pitchFamily="34" charset="-122"/>
                <a:cs typeface="Consolas Regular" pitchFamily="34" charset="-120"/>
              </a:rPr>
              <a:t>;
  }
  public void Print() =&gt;
    Console.WriteLine(
      firstName + " " + lastName);
}</a:t>
            </a:r>
            <a:endParaRPr lang="en-US" sz="2250" dirty="0"/>
          </a:p>
        </p:txBody>
      </p:sp>
      <p:sp>
        <p:nvSpPr>
          <p:cNvPr id="13" name="Text 2"/>
          <p:cNvSpPr/>
          <p:nvPr/>
        </p:nvSpPr>
        <p:spPr>
          <a:xfrm>
            <a:off x="10086975" y="4619625"/>
            <a:ext cx="6848475" cy="2333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Consolas Regular" pitchFamily="34" charset="0"/>
                <a:ea typeface="Consolas Regular" pitchFamily="34" charset="-122"/>
                <a:cs typeface="Consolas Regular" pitchFamily="34" charset="-120"/>
              </a:rPr>
              <a:t>class Person8(
  string firstName, string lastName)
{
  public void Print() =&gt;
    Console.WriteLine(
      firstName + " " + lastName);
}</a:t>
            </a:r>
            <a:endParaRPr lang="en-US" sz="22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0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33500" y="2552700"/>
            <a:ext cx="10534650" cy="6457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878175" y="7143750"/>
            <a:ext cx="2409825" cy="2571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811125" y="2143125"/>
            <a:ext cx="1285875" cy="12858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525250" y="857250"/>
            <a:ext cx="1285875" cy="12858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097000" y="1117699"/>
            <a:ext cx="2859210" cy="49948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1734800" y="2552700"/>
            <a:ext cx="133351" cy="64579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4592300" y="5857875"/>
            <a:ext cx="1285875" cy="1285875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314450" y="1047750"/>
            <a:ext cx="9256014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Primary constructors</a:t>
            </a:r>
            <a:endParaRPr lang="en-US" sz="6000" dirty="0"/>
          </a:p>
        </p:txBody>
      </p:sp>
      <p:sp>
        <p:nvSpPr>
          <p:cNvPr id="10" name="Text 1"/>
          <p:cNvSpPr/>
          <p:nvPr/>
        </p:nvSpPr>
        <p:spPr>
          <a:xfrm>
            <a:off x="1790700" y="3209925"/>
            <a:ext cx="6848475" cy="533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Consolas Regular" pitchFamily="34" charset="0"/>
                <a:ea typeface="Consolas Regular" pitchFamily="34" charset="-122"/>
                <a:cs typeface="Consolas Regular" pitchFamily="34" charset="-120"/>
              </a:rPr>
              <a:t>class Person7
{
  public string FirstName { get; init; }
  public string LastName { get; init; }
  public Person7(
    string firstName, string lastName)
  {
    FirstName = firstName;
    LastName = lastName;
  }
  public void Print() =&gt;
    Console.WriteLine(
      FirstName + " " + </a:t>
            </a:r>
            <a:r>
              <a:rPr lang="en-US" sz="2250" dirty="0" err="1">
                <a:solidFill>
                  <a:srgbClr val="FFFFFF"/>
                </a:solidFill>
                <a:latin typeface="Consolas Regular" pitchFamily="34" charset="0"/>
                <a:ea typeface="Consolas Regular" pitchFamily="34" charset="-122"/>
                <a:cs typeface="Consolas Regular" pitchFamily="34" charset="-120"/>
              </a:rPr>
              <a:t>LastName</a:t>
            </a:r>
            <a:r>
              <a:rPr lang="en-US" sz="2250" dirty="0">
                <a:solidFill>
                  <a:srgbClr val="FFFFFF"/>
                </a:solidFill>
                <a:latin typeface="Consolas Regular" pitchFamily="34" charset="0"/>
                <a:ea typeface="Consolas Regular" pitchFamily="34" charset="-122"/>
                <a:cs typeface="Consolas Regular" pitchFamily="34" charset="-120"/>
              </a:rPr>
              <a:t>);</a:t>
            </a:r>
          </a:p>
          <a:p>
            <a:pPr marL="0" indent="0" algn="l">
              <a:lnSpc>
                <a:spcPts val="2625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Consolas Regular" pitchFamily="34" charset="0"/>
                <a:ea typeface="Consolas Regular" pitchFamily="34" charset="-122"/>
                <a:cs typeface="Consolas Regular" pitchFamily="34" charset="-120"/>
              </a:rPr>
              <a:t>}</a:t>
            </a:r>
            <a:endParaRPr lang="en-US" sz="2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306425" y="1733550"/>
            <a:ext cx="1285875" cy="12858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278225" y="5143500"/>
            <a:ext cx="2009775" cy="2571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0" y="7429500"/>
            <a:ext cx="2562225" cy="2571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0" y="9182100"/>
            <a:ext cx="18288000" cy="1104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0" y="9182100"/>
            <a:ext cx="2562225" cy="8191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3630275" y="1419225"/>
            <a:ext cx="3325936" cy="5810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9553575" y="1704975"/>
            <a:ext cx="7400925" cy="80105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3315950" y="0"/>
            <a:ext cx="4972050" cy="21621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5754350" y="9182100"/>
            <a:ext cx="2533650" cy="1104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4097000" y="1117698"/>
            <a:ext cx="2859210" cy="49949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3315950" y="1704975"/>
            <a:ext cx="1285875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16202025" y="0"/>
            <a:ext cx="2085975" cy="8667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7858125" y="1704975"/>
            <a:ext cx="2571750" cy="25717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333500" y="2857500"/>
            <a:ext cx="7515225" cy="600075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1314450" y="1047750"/>
            <a:ext cx="796290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100D0D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О себе</a:t>
            </a:r>
            <a:endParaRPr lang="en-US" sz="6000" dirty="0">
              <a:latin typeface="Manrope" pitchFamily="2" charset="0"/>
            </a:endParaRPr>
          </a:p>
        </p:txBody>
      </p:sp>
      <p:sp>
        <p:nvSpPr>
          <p:cNvPr id="17" name="Text 1"/>
          <p:cNvSpPr/>
          <p:nvPr/>
        </p:nvSpPr>
        <p:spPr>
          <a:xfrm>
            <a:off x="1847850" y="3419475"/>
            <a:ext cx="6567730" cy="507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75"/>
              </a:lnSpc>
              <a:buFont typeface="Arial" panose="020B0604020202020204" pitchFamily="34" charset="0"/>
              <a:buChar char="•"/>
            </a:pPr>
            <a:r>
              <a:rPr lang="en-US" sz="2250" dirty="0">
                <a:solidFill>
                  <a:srgbClr val="000000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последние 15 лет </a:t>
            </a:r>
            <a:r>
              <a:rPr lang="en-US" sz="2250" dirty="0" err="1">
                <a:solidFill>
                  <a:srgbClr val="000000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проектирую</a:t>
            </a:r>
            <a:r>
              <a:rPr lang="en-US" sz="2250" dirty="0">
                <a:solidFill>
                  <a:srgbClr val="000000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 </a:t>
            </a:r>
            <a:br>
              <a:rPr lang="en-US" sz="2250" dirty="0">
                <a:solidFill>
                  <a:srgbClr val="000000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</a:br>
            <a:r>
              <a:rPr lang="en-US" sz="2250" dirty="0" err="1">
                <a:solidFill>
                  <a:srgbClr val="000000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и</a:t>
            </a:r>
            <a:r>
              <a:rPr lang="en-US" sz="2250" dirty="0">
                <a:solidFill>
                  <a:srgbClr val="000000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 разрабатываю бэкенды на C#/Java </a:t>
            </a:r>
            <a:br>
              <a:rPr lang="en-US" sz="2250" dirty="0">
                <a:solidFill>
                  <a:srgbClr val="000000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</a:br>
            <a:r>
              <a:rPr lang="en-US" sz="2250" dirty="0" err="1">
                <a:solidFill>
                  <a:srgbClr val="000000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в</a:t>
            </a:r>
            <a:r>
              <a:rPr lang="en-US" sz="2250" dirty="0">
                <a:solidFill>
                  <a:srgbClr val="000000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 виде монолитов и микросервисов.</a:t>
            </a:r>
            <a:br>
              <a:rPr dirty="0">
                <a:latin typeface="Manrope" pitchFamily="2" charset="0"/>
              </a:rPr>
            </a:br>
            <a:r>
              <a:rPr lang="en-US" sz="2250" dirty="0">
                <a:solidFill>
                  <a:srgbClr val="000000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
есть опыт C++/QNX/драйверов</a:t>
            </a:r>
            <a:br>
              <a:rPr dirty="0">
                <a:latin typeface="Manrope" pitchFamily="2" charset="0"/>
              </a:rPr>
            </a:br>
            <a:r>
              <a:rPr lang="en-US" sz="2250" dirty="0">
                <a:solidFill>
                  <a:srgbClr val="000000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
люблю решать проблемы </a:t>
            </a:r>
            <a:r>
              <a:rPr lang="en-US" sz="2250" dirty="0" err="1">
                <a:solidFill>
                  <a:srgbClr val="000000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взаимодействия</a:t>
            </a:r>
            <a:r>
              <a:rPr lang="en-US" sz="2250" dirty="0">
                <a:solidFill>
                  <a:srgbClr val="000000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 </a:t>
            </a:r>
            <a:br>
              <a:rPr lang="en-US" sz="2250" dirty="0">
                <a:solidFill>
                  <a:srgbClr val="000000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</a:br>
            <a:r>
              <a:rPr lang="en-US" sz="2250" dirty="0" err="1">
                <a:solidFill>
                  <a:srgbClr val="000000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в</a:t>
            </a:r>
            <a:r>
              <a:rPr lang="en-US" sz="2250" dirty="0">
                <a:solidFill>
                  <a:srgbClr val="000000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 программных системах и заниматься вопросами производительности ПО.
организатор .NET сообществ SpbDotNet </a:t>
            </a:r>
            <a:br>
              <a:rPr dirty="0">
                <a:latin typeface="Manrope" pitchFamily="2" charset="0"/>
              </a:rPr>
            </a:br>
            <a:r>
              <a:rPr lang="en-US" sz="2250" dirty="0">
                <a:solidFill>
                  <a:srgbClr val="000000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и DotNetRu,</a:t>
            </a:r>
            <a:br>
              <a:rPr dirty="0">
                <a:latin typeface="Manrope" pitchFamily="2" charset="0"/>
              </a:rPr>
            </a:br>
            <a:r>
              <a:rPr lang="en-US" sz="2250" dirty="0">
                <a:solidFill>
                  <a:srgbClr val="000000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
ведущий подкаста RadioDotNet.</a:t>
            </a:r>
            <a:endParaRPr lang="en-US" sz="2250" dirty="0">
              <a:latin typeface="Manrope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0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33500" y="2552700"/>
            <a:ext cx="7305675" cy="6457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629775" y="3448050"/>
            <a:ext cx="7305675" cy="4667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505825" y="2552700"/>
            <a:ext cx="133351" cy="64579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6802100" y="3448050"/>
            <a:ext cx="133351" cy="41719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810625" y="5733604"/>
            <a:ext cx="619125" cy="2199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878175" y="7143750"/>
            <a:ext cx="2409825" cy="2571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2811125" y="2162175"/>
            <a:ext cx="1285875" cy="12858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1525250" y="876300"/>
            <a:ext cx="1285875" cy="12858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4097000" y="1117699"/>
            <a:ext cx="2859210" cy="499486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10086975" y="3952875"/>
            <a:ext cx="6848475" cy="3667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Consolas Regular" pitchFamily="34" charset="0"/>
                <a:ea typeface="Consolas Regular" pitchFamily="34" charset="-122"/>
                <a:cs typeface="Consolas Regular" pitchFamily="34" charset="-120"/>
              </a:rPr>
              <a:t>class Person8(
  string firstName, string lastName)
{
  public string FirstName { get; } =
    firstName;
  public string LastName { get; } =
    lastName;
</a:t>
            </a:r>
          </a:p>
          <a:p>
            <a:pPr marL="0" indent="0" algn="l">
              <a:lnSpc>
                <a:spcPts val="2625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Consolas Regular" pitchFamily="34" charset="0"/>
                <a:ea typeface="Consolas Regular" pitchFamily="34" charset="-122"/>
                <a:cs typeface="Consolas Regular" pitchFamily="34" charset="-120"/>
              </a:rPr>
              <a:t>  public void Print() =&gt;
    Console.WriteLine(
      FirstName + " " + LastName);
}</a:t>
            </a:r>
            <a:endParaRPr lang="en-US" sz="2250" dirty="0"/>
          </a:p>
        </p:txBody>
      </p:sp>
      <p:sp>
        <p:nvSpPr>
          <p:cNvPr id="12" name="Text 1"/>
          <p:cNvSpPr/>
          <p:nvPr/>
        </p:nvSpPr>
        <p:spPr>
          <a:xfrm>
            <a:off x="1314450" y="1047750"/>
            <a:ext cx="9182862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Primary constructors</a:t>
            </a:r>
            <a:endParaRPr lang="en-US" sz="6000" dirty="0"/>
          </a:p>
        </p:txBody>
      </p:sp>
      <p:sp>
        <p:nvSpPr>
          <p:cNvPr id="13" name="Text 2"/>
          <p:cNvSpPr/>
          <p:nvPr/>
        </p:nvSpPr>
        <p:spPr>
          <a:xfrm>
            <a:off x="1790700" y="3209925"/>
            <a:ext cx="6848475" cy="533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Consolas Regular" pitchFamily="34" charset="0"/>
                <a:ea typeface="Consolas Regular" pitchFamily="34" charset="-122"/>
                <a:cs typeface="Consolas Regular" pitchFamily="34" charset="-120"/>
              </a:rPr>
              <a:t>class Person7
{
  public string FirstName { get; init; }
  public string LastName { get; init; }
  public Person7(
    string firstName, string lastName)
  {
    FirstName = firstName;
    LastName = lastName;
  }
  public void Print() =&gt;
    Console.WriteLine(
      FirstName + " " + </a:t>
            </a:r>
            <a:r>
              <a:rPr lang="en-US" sz="2250" dirty="0" err="1">
                <a:solidFill>
                  <a:srgbClr val="FFFFFF"/>
                </a:solidFill>
                <a:latin typeface="Consolas Regular" pitchFamily="34" charset="0"/>
                <a:ea typeface="Consolas Regular" pitchFamily="34" charset="-122"/>
                <a:cs typeface="Consolas Regular" pitchFamily="34" charset="-120"/>
              </a:rPr>
              <a:t>LastName</a:t>
            </a:r>
            <a:r>
              <a:rPr lang="en-US" sz="2250" dirty="0">
                <a:solidFill>
                  <a:srgbClr val="FFFFFF"/>
                </a:solidFill>
                <a:latin typeface="Consolas Regular" pitchFamily="34" charset="0"/>
                <a:ea typeface="Consolas Regular" pitchFamily="34" charset="-122"/>
                <a:cs typeface="Consolas Regular" pitchFamily="34" charset="-120"/>
              </a:rPr>
              <a:t>);</a:t>
            </a:r>
          </a:p>
          <a:p>
            <a:pPr marL="0" indent="0" algn="l">
              <a:lnSpc>
                <a:spcPts val="2625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Consolas Regular" pitchFamily="34" charset="0"/>
                <a:ea typeface="Consolas Regular" pitchFamily="34" charset="-122"/>
                <a:cs typeface="Consolas Regular" pitchFamily="34" charset="-120"/>
              </a:rPr>
              <a:t>}</a:t>
            </a:r>
            <a:endParaRPr lang="en-US" sz="22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0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33500" y="2552700"/>
            <a:ext cx="10191750" cy="6457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391900" y="2552700"/>
            <a:ext cx="133351" cy="6457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878175" y="7143750"/>
            <a:ext cx="2409825" cy="2571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306425" y="7191375"/>
            <a:ext cx="1285875" cy="12858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097000" y="1117699"/>
            <a:ext cx="2859210" cy="49948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592300" y="5905500"/>
            <a:ext cx="1285875" cy="128587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314450" y="1047750"/>
            <a:ext cx="1021080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Collection expressions</a:t>
            </a:r>
            <a:endParaRPr lang="en-US" sz="6000" dirty="0"/>
          </a:p>
        </p:txBody>
      </p:sp>
      <p:sp>
        <p:nvSpPr>
          <p:cNvPr id="9" name="Text 1"/>
          <p:cNvSpPr/>
          <p:nvPr/>
        </p:nvSpPr>
        <p:spPr>
          <a:xfrm>
            <a:off x="1790700" y="3276600"/>
            <a:ext cx="8267700" cy="500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Consolas Regular" pitchFamily="34" charset="0"/>
                <a:ea typeface="Consolas Regular" pitchFamily="34" charset="-122"/>
                <a:cs typeface="Consolas Regular" pitchFamily="34" charset="-120"/>
              </a:rPr>
              <a:t>int[] row = new []{1, 2, 3};
int[] row0 = [1, 2, 3];
int[] row1 = [4, 5, 6];
int[] row2 = [7, 8, 9];
int[][] twoDFromVariables = [row0, row1, row2];
int[] single = [..row0, ..row1, ..row2];
foreach (var element in single)
{
  Console.Write($"{element}, ");
}
// 1, 2, 3, 4, 5, 6, 7, 8, 9,</a:t>
            </a:r>
            <a:endParaRPr lang="en-US" sz="22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0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33500" y="3657600"/>
            <a:ext cx="10191750" cy="34861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391900" y="3657600"/>
            <a:ext cx="133351" cy="34861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878175" y="7143750"/>
            <a:ext cx="2409825" cy="2571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525250" y="1266825"/>
            <a:ext cx="1285875" cy="12858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097000" y="1117699"/>
            <a:ext cx="2859210" cy="49948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592300" y="5905500"/>
            <a:ext cx="1285875" cy="128587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314450" y="1047750"/>
            <a:ext cx="6768846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Alias any type</a:t>
            </a:r>
            <a:endParaRPr lang="en-US" sz="6000" dirty="0"/>
          </a:p>
        </p:txBody>
      </p:sp>
      <p:sp>
        <p:nvSpPr>
          <p:cNvPr id="9" name="Text 1"/>
          <p:cNvSpPr/>
          <p:nvPr/>
        </p:nvSpPr>
        <p:spPr>
          <a:xfrm>
            <a:off x="1790700" y="4381500"/>
            <a:ext cx="8267700" cy="2000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Consolas Regular" pitchFamily="34" charset="0"/>
                <a:ea typeface="Consolas Regular" pitchFamily="34" charset="-122"/>
                <a:cs typeface="Consolas Regular" pitchFamily="34" charset="-120"/>
              </a:rPr>
              <a:t>using NumberList = double[];
using Point = (int X, int Y);
NumberList numbers = { 2.5, 3.5 };
Point p = (3, 4);</a:t>
            </a:r>
            <a:endParaRPr lang="en-US" sz="22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0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33500" y="3467100"/>
            <a:ext cx="10191750" cy="46386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391900" y="3467100"/>
            <a:ext cx="133351" cy="46386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878175" y="7143750"/>
            <a:ext cx="2409825" cy="2571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525250" y="2181225"/>
            <a:ext cx="1285875" cy="12858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097000" y="1117699"/>
            <a:ext cx="2859210" cy="49948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592300" y="5905500"/>
            <a:ext cx="1285875" cy="128587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314450" y="1047750"/>
            <a:ext cx="700659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Alias any type</a:t>
            </a:r>
            <a:endParaRPr lang="en-US" sz="6000" dirty="0"/>
          </a:p>
        </p:txBody>
      </p:sp>
      <p:sp>
        <p:nvSpPr>
          <p:cNvPr id="9" name="Text 1"/>
          <p:cNvSpPr/>
          <p:nvPr/>
        </p:nvSpPr>
        <p:spPr>
          <a:xfrm>
            <a:off x="1790700" y="4191000"/>
            <a:ext cx="8267700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Consolas Regular" pitchFamily="34" charset="0"/>
                <a:ea typeface="Consolas Regular" pitchFamily="34" charset="-122"/>
                <a:cs typeface="Consolas Regular" pitchFamily="34" charset="-120"/>
              </a:rPr>
              <a:t>using NumberList = double[];
using Point = (int X, int Y);
NumberList numbers = { 2.5, 3.5 };
Point p = (3, 4);
record Point2(int X, int Y);
Point2 p2 = new (3, 4);</a:t>
            </a:r>
            <a:endParaRPr lang="en-US" sz="22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0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33500" y="2552700"/>
            <a:ext cx="11229975" cy="5562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430125" y="2552700"/>
            <a:ext cx="133351" cy="5562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878175" y="7143750"/>
            <a:ext cx="2409825" cy="2571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306425" y="7191375"/>
            <a:ext cx="1285875" cy="12858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097000" y="1117699"/>
            <a:ext cx="2859210" cy="49948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592300" y="5905500"/>
            <a:ext cx="1285875" cy="128587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314450" y="1047750"/>
            <a:ext cx="7024878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Alias any type</a:t>
            </a:r>
            <a:endParaRPr lang="en-US" sz="6000" dirty="0"/>
          </a:p>
        </p:txBody>
      </p:sp>
      <p:sp>
        <p:nvSpPr>
          <p:cNvPr id="9" name="Text 1"/>
          <p:cNvSpPr/>
          <p:nvPr/>
        </p:nvSpPr>
        <p:spPr>
          <a:xfrm>
            <a:off x="1790700" y="3286125"/>
            <a:ext cx="12392025" cy="400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Consolas Regular" pitchFamily="34" charset="0"/>
                <a:ea typeface="Consolas Regular" pitchFamily="34" charset="-122"/>
                <a:cs typeface="Consolas Regular" pitchFamily="34" charset="-120"/>
              </a:rPr>
              <a:t>using NumberList = double[];
using Point = (int X, int Y);
NumberList numbers = { 2.5, 3.5 };
Point p = (3, 4);
record Point2(int X, int Y);
Point2 p2 = new (3, 4);
using CustomersOrdersMap = Dictionary&lt;Guid, IEnumerable&lt;Order&gt;&gt;;</a:t>
            </a:r>
            <a:endParaRPr lang="en-US" sz="22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7429500"/>
            <a:ext cx="2562225" cy="25717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33500" y="3333750"/>
            <a:ext cx="7096125" cy="7524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33500" y="4324350"/>
            <a:ext cx="7096125" cy="7524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33500" y="5314950"/>
            <a:ext cx="7096125" cy="7524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33500" y="6305550"/>
            <a:ext cx="7096125" cy="7524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33500" y="7296150"/>
            <a:ext cx="7096125" cy="7524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630275" y="1419225"/>
            <a:ext cx="3325936" cy="5810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315950" y="0"/>
            <a:ext cx="4972050" cy="21621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097000" y="1117699"/>
            <a:ext cx="2859210" cy="49948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3315950" y="1704975"/>
            <a:ext cx="1285875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0734675" y="0"/>
            <a:ext cx="2571750" cy="17335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0" y="9182100"/>
            <a:ext cx="18288000" cy="1104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0" y="9182100"/>
            <a:ext cx="2562225" cy="8191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5754350" y="9182100"/>
            <a:ext cx="2533650" cy="1104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8734425" y="3333750"/>
            <a:ext cx="8220075" cy="362902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8943975" y="4143375"/>
            <a:ext cx="7096125" cy="352425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1314450" y="1047750"/>
            <a:ext cx="1003935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100D0D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Interceptors</a:t>
            </a:r>
            <a:endParaRPr lang="en-US" sz="6000" dirty="0">
              <a:latin typeface="Manrope" pitchFamily="2" charset="0"/>
            </a:endParaRPr>
          </a:p>
        </p:txBody>
      </p:sp>
      <p:sp>
        <p:nvSpPr>
          <p:cNvPr id="19" name="Text 1"/>
          <p:cNvSpPr/>
          <p:nvPr/>
        </p:nvSpPr>
        <p:spPr>
          <a:xfrm>
            <a:off x="1724025" y="3552825"/>
            <a:ext cx="29337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875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Замена вызовов функций</a:t>
            </a:r>
            <a:endParaRPr lang="en-US" sz="1875" dirty="0">
              <a:latin typeface="Manrope" pitchFamily="2" charset="0"/>
            </a:endParaRPr>
          </a:p>
        </p:txBody>
      </p:sp>
      <p:sp>
        <p:nvSpPr>
          <p:cNvPr id="20" name="Text 2"/>
          <p:cNvSpPr/>
          <p:nvPr/>
        </p:nvSpPr>
        <p:spPr>
          <a:xfrm>
            <a:off x="1724025" y="4543425"/>
            <a:ext cx="25241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875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Во время компиляции</a:t>
            </a:r>
            <a:endParaRPr lang="en-US" sz="1875" dirty="0">
              <a:latin typeface="Manrope" pitchFamily="2" charset="0"/>
            </a:endParaRPr>
          </a:p>
        </p:txBody>
      </p:sp>
      <p:sp>
        <p:nvSpPr>
          <p:cNvPr id="21" name="Text 3"/>
          <p:cNvSpPr/>
          <p:nvPr/>
        </p:nvSpPr>
        <p:spPr>
          <a:xfrm>
            <a:off x="1724025" y="5534025"/>
            <a:ext cx="630555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875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Необходима точная информация о положении в файле</a:t>
            </a:r>
            <a:endParaRPr lang="en-US" sz="1875" dirty="0">
              <a:latin typeface="Manrope" pitchFamily="2" charset="0"/>
            </a:endParaRPr>
          </a:p>
        </p:txBody>
      </p:sp>
      <p:sp>
        <p:nvSpPr>
          <p:cNvPr id="22" name="Text 4"/>
          <p:cNvSpPr/>
          <p:nvPr/>
        </p:nvSpPr>
        <p:spPr>
          <a:xfrm>
            <a:off x="1724025" y="6524625"/>
            <a:ext cx="551497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875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Предназначены для работы с source generators</a:t>
            </a:r>
            <a:endParaRPr lang="en-US" sz="1875" dirty="0">
              <a:latin typeface="Manrope" pitchFamily="2" charset="0"/>
            </a:endParaRPr>
          </a:p>
        </p:txBody>
      </p:sp>
      <p:sp>
        <p:nvSpPr>
          <p:cNvPr id="23" name="Text 5"/>
          <p:cNvSpPr/>
          <p:nvPr/>
        </p:nvSpPr>
        <p:spPr>
          <a:xfrm>
            <a:off x="1724025" y="7515225"/>
            <a:ext cx="463867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875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Экспериментальная функциональность</a:t>
            </a:r>
            <a:endParaRPr lang="en-US" sz="1875" dirty="0">
              <a:latin typeface="Manrope" pitchFamily="2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630275" y="1419225"/>
            <a:ext cx="3325936" cy="581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315950" y="0"/>
            <a:ext cx="4972050" cy="21621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4097000" y="1117699"/>
            <a:ext cx="2859210" cy="49948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315950" y="1704975"/>
            <a:ext cx="1285875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734675" y="0"/>
            <a:ext cx="2571750" cy="17335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0" y="9182100"/>
            <a:ext cx="18288000" cy="1104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0" y="9182100"/>
            <a:ext cx="2562225" cy="8191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5754350" y="9182100"/>
            <a:ext cx="2533650" cy="1104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333499" y="2857500"/>
            <a:ext cx="7515226" cy="24860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439274" y="2857500"/>
            <a:ext cx="7515226" cy="24860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333499" y="5934075"/>
            <a:ext cx="7515226" cy="24860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439274" y="5934075"/>
            <a:ext cx="7515226" cy="248602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809750" y="3409950"/>
            <a:ext cx="1933575" cy="38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9915525" y="3409950"/>
            <a:ext cx="1933575" cy="38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809750" y="6486525"/>
            <a:ext cx="1933575" cy="38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9915525" y="6486525"/>
            <a:ext cx="1933575" cy="38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5692437" y="4081463"/>
            <a:ext cx="895350" cy="8953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7567612" y="7153275"/>
            <a:ext cx="914400" cy="900113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5692939" y="7234238"/>
            <a:ext cx="897105" cy="814388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7815263" y="4090987"/>
            <a:ext cx="585788" cy="885825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1314450" y="1047750"/>
            <a:ext cx="1003935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.NET 8</a:t>
            </a:r>
            <a:endParaRPr lang="en-US" sz="6000" dirty="0"/>
          </a:p>
        </p:txBody>
      </p:sp>
      <p:sp>
        <p:nvSpPr>
          <p:cNvPr id="23" name="Text 1"/>
          <p:cNvSpPr/>
          <p:nvPr/>
        </p:nvSpPr>
        <p:spPr>
          <a:xfrm>
            <a:off x="1790700" y="3810000"/>
            <a:ext cx="4829175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Релиз: 14 ноября 2023</a:t>
            </a:r>
            <a:endParaRPr lang="en-US" sz="3000" dirty="0"/>
          </a:p>
        </p:txBody>
      </p:sp>
      <p:sp>
        <p:nvSpPr>
          <p:cNvPr id="24" name="Text 2"/>
          <p:cNvSpPr/>
          <p:nvPr/>
        </p:nvSpPr>
        <p:spPr>
          <a:xfrm>
            <a:off x="9896475" y="3810000"/>
            <a:ext cx="5629275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https://www.dotnetconf.net/</a:t>
            </a:r>
            <a:endParaRPr lang="en-US" sz="3000" dirty="0"/>
          </a:p>
        </p:txBody>
      </p:sp>
      <p:sp>
        <p:nvSpPr>
          <p:cNvPr id="25" name="Text 3"/>
          <p:cNvSpPr/>
          <p:nvPr/>
        </p:nvSpPr>
        <p:spPr>
          <a:xfrm>
            <a:off x="1790700" y="6886575"/>
            <a:ext cx="5476875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LTS релиз – будет поддержан до ноября 2026</a:t>
            </a:r>
            <a:endParaRPr lang="en-US" sz="3000" dirty="0"/>
          </a:p>
        </p:txBody>
      </p:sp>
      <p:sp>
        <p:nvSpPr>
          <p:cNvPr id="26" name="Text 4"/>
          <p:cNvSpPr/>
          <p:nvPr/>
        </p:nvSpPr>
        <p:spPr>
          <a:xfrm>
            <a:off x="9896475" y="6886575"/>
            <a:ext cx="4333875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C# 12</a:t>
            </a:r>
            <a:endParaRPr lang="en-US" sz="3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306425" y="1733550"/>
            <a:ext cx="1285875" cy="12858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734675" y="0"/>
            <a:ext cx="2571750" cy="17335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630275" y="1419225"/>
            <a:ext cx="3325936" cy="5810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315950" y="0"/>
            <a:ext cx="4972050" cy="21621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33500" y="2619375"/>
            <a:ext cx="9496425" cy="6134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097000" y="1117699"/>
            <a:ext cx="2859210" cy="49948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315950" y="1704975"/>
            <a:ext cx="1285875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202025" y="0"/>
            <a:ext cx="2085975" cy="8667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0" y="9363075"/>
            <a:ext cx="18288000" cy="9239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0" y="9363075"/>
            <a:ext cx="2562225" cy="3524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2562225" y="9715500"/>
            <a:ext cx="1285875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5754350" y="9363075"/>
            <a:ext cx="2533650" cy="92392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7"/>
          <a:srcRect/>
          <a:stretch/>
        </p:blipFill>
        <p:spPr>
          <a:xfrm>
            <a:off x="1609725" y="3190875"/>
            <a:ext cx="4219575" cy="421957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2333625" y="7610475"/>
            <a:ext cx="428625" cy="3714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30"/>
          <a:srcRect/>
          <a:stretch/>
        </p:blipFill>
        <p:spPr>
          <a:xfrm>
            <a:off x="5981700" y="3190875"/>
            <a:ext cx="4257675" cy="42576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6991350" y="7505700"/>
            <a:ext cx="2238375" cy="52387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4411325" y="5686425"/>
            <a:ext cx="2571750" cy="25717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983075" y="4400550"/>
            <a:ext cx="1285875" cy="1285875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1314450" y="1047750"/>
            <a:ext cx="2924175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100D0D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Ссылки</a:t>
            </a:r>
            <a:endParaRPr lang="en-US" sz="6000" dirty="0">
              <a:latin typeface="Manrope" pitchFamily="2" charset="0"/>
            </a:endParaRPr>
          </a:p>
        </p:txBody>
      </p:sp>
      <p:sp>
        <p:nvSpPr>
          <p:cNvPr id="21" name="Text 1"/>
          <p:cNvSpPr/>
          <p:nvPr/>
        </p:nvSpPr>
        <p:spPr>
          <a:xfrm>
            <a:off x="2867025" y="7505700"/>
            <a:ext cx="1676400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dirty="0">
                <a:solidFill>
                  <a:srgbClr val="100D0D"/>
                </a:solidFill>
                <a:latin typeface="Manrope" pitchFamily="2" charset="0"/>
                <a:ea typeface="Manrope Regular" pitchFamily="34" charset="-122"/>
                <a:cs typeface="Manrope Regular" pitchFamily="34" charset="-120"/>
              </a:rPr>
              <a:t>@ilabutin</a:t>
            </a:r>
            <a:endParaRPr lang="en-US" sz="3000" dirty="0">
              <a:latin typeface="Manrope" pitchFamily="2" charset="0"/>
            </a:endParaRPr>
          </a:p>
        </p:txBody>
      </p:sp>
      <p:sp>
        <p:nvSpPr>
          <p:cNvPr id="22" name="Text 2"/>
          <p:cNvSpPr/>
          <p:nvPr/>
        </p:nvSpPr>
        <p:spPr>
          <a:xfrm>
            <a:off x="7553325" y="7505700"/>
            <a:ext cx="1676400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dirty="0">
                <a:solidFill>
                  <a:srgbClr val="100D0D"/>
                </a:solidFill>
                <a:latin typeface="Manrope" pitchFamily="2" charset="0"/>
                <a:ea typeface="Manrope Regular" pitchFamily="34" charset="-122"/>
                <a:cs typeface="Manrope Regular" pitchFamily="34" charset="-120"/>
              </a:rPr>
              <a:t>@ilabutin</a:t>
            </a:r>
            <a:endParaRPr lang="en-US" sz="3000" dirty="0">
              <a:latin typeface="Manrope" pitchFamily="2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202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525" y="0"/>
            <a:ext cx="15430500" cy="77152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7458075"/>
            <a:ext cx="18288000" cy="28289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9425" y="704850"/>
            <a:ext cx="7648575" cy="95821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333500" y="8229600"/>
            <a:ext cx="3325936" cy="5810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333500" y="1495425"/>
            <a:ext cx="3562350" cy="108000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314450" y="3990975"/>
            <a:ext cx="5353050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100"/>
              </a:lnSpc>
              <a:buNone/>
            </a:pPr>
            <a:r>
              <a:rPr lang="en-US" sz="6750" b="1" dirty="0">
                <a:solidFill>
                  <a:srgbClr val="FFFFFF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Спасибо
за внимание</a:t>
            </a:r>
            <a:endParaRPr lang="en-US" sz="6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306425" y="1733550"/>
            <a:ext cx="1285875" cy="12858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38800" y="1571625"/>
            <a:ext cx="1285875" cy="12858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278225" y="5143500"/>
            <a:ext cx="2009775" cy="2571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630275" y="1419225"/>
            <a:ext cx="3325936" cy="5810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315950" y="0"/>
            <a:ext cx="4972050" cy="21621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097000" y="1117698"/>
            <a:ext cx="2859210" cy="49949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3315950" y="1704975"/>
            <a:ext cx="1285875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6202025" y="0"/>
            <a:ext cx="2085975" cy="8667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734675" y="0"/>
            <a:ext cx="2571750" cy="17335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1685925" y="3333750"/>
            <a:ext cx="2476500" cy="2476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4448175" y="3333750"/>
            <a:ext cx="2476500" cy="2476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4638675" y="6076950"/>
            <a:ext cx="2105025" cy="11715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685925" y="6400800"/>
            <a:ext cx="2476500" cy="73342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7210425" y="3333750"/>
            <a:ext cx="2752725" cy="38004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10248900" y="3333750"/>
            <a:ext cx="3076575" cy="38004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>
            <a:off x="13611225" y="3333750"/>
            <a:ext cx="2990850" cy="380047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0" y="7429500"/>
            <a:ext cx="2562225" cy="25717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0" y="9182100"/>
            <a:ext cx="18288000" cy="1104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0" y="9182100"/>
            <a:ext cx="2562225" cy="8191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5754350" y="9182100"/>
            <a:ext cx="253365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71750" y="2571750"/>
            <a:ext cx="1285875" cy="12858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278225" y="5143500"/>
            <a:ext cx="2009775" cy="2571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0" y="7429500"/>
            <a:ext cx="2562225" cy="2571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0" y="9182100"/>
            <a:ext cx="18288000" cy="1104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0" y="9182100"/>
            <a:ext cx="2562225" cy="8191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754350" y="9182100"/>
            <a:ext cx="2533650" cy="1104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630275" y="1419225"/>
            <a:ext cx="3325936" cy="5810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3315950" y="0"/>
            <a:ext cx="4972050" cy="21621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4097000" y="1117697"/>
            <a:ext cx="2859210" cy="499493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3315950" y="1704975"/>
            <a:ext cx="1285875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6202025" y="0"/>
            <a:ext cx="2085975" cy="86677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0" y="0"/>
            <a:ext cx="2571750" cy="25717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3905250" y="5057775"/>
            <a:ext cx="19050" cy="2781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9124950" y="3924300"/>
            <a:ext cx="19050" cy="39147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12639675" y="2667000"/>
            <a:ext cx="19050" cy="51720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15363825" y="2667000"/>
            <a:ext cx="19050" cy="517207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1449050" y="6267450"/>
            <a:ext cx="19050" cy="157162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2276475" y="6191250"/>
            <a:ext cx="19050" cy="164782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2295525" y="6419850"/>
            <a:ext cx="9153525" cy="7524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3924300" y="5286375"/>
            <a:ext cx="12077700" cy="75247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9144000" y="4152900"/>
            <a:ext cx="3495675" cy="75247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rcRect/>
          <a:stretch/>
        </p:blipFill>
        <p:spPr>
          <a:xfrm>
            <a:off x="12658725" y="2924175"/>
            <a:ext cx="3267075" cy="752475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rcRect/>
          <a:stretch/>
        </p:blipFill>
        <p:spPr>
          <a:xfrm>
            <a:off x="11468100" y="6419850"/>
            <a:ext cx="4533900" cy="75247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7"/>
          <a:srcRect/>
          <a:stretch/>
        </p:blipFill>
        <p:spPr>
          <a:xfrm>
            <a:off x="11801475" y="2924175"/>
            <a:ext cx="742950" cy="75247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48"/>
          <a:srcRect/>
          <a:stretch/>
        </p:blipFill>
        <p:spPr>
          <a:xfrm>
            <a:off x="8324850" y="4152900"/>
            <a:ext cx="752475" cy="752475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49"/>
          <a:srcRect/>
          <a:stretch/>
        </p:blipFill>
        <p:spPr>
          <a:xfrm>
            <a:off x="3219450" y="5286375"/>
            <a:ext cx="628650" cy="752475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50"/>
          <a:srcRect/>
          <a:stretch/>
        </p:blipFill>
        <p:spPr>
          <a:xfrm>
            <a:off x="1390650" y="6419850"/>
            <a:ext cx="790575" cy="75247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>
            <a:off x="2276475" y="7729089"/>
            <a:ext cx="13725526" cy="219973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3"/>
          <a:srcRect/>
          <a:stretch/>
        </p:blipFill>
        <p:spPr>
          <a:xfrm>
            <a:off x="10610850" y="6419850"/>
            <a:ext cx="762000" cy="7620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1314450" y="1047750"/>
            <a:ext cx="1003935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100D0D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Немного истории</a:t>
            </a:r>
            <a:endParaRPr lang="en-US" sz="6000" dirty="0">
              <a:latin typeface="Manrope" pitchFamily="2" charset="0"/>
            </a:endParaRPr>
          </a:p>
        </p:txBody>
      </p:sp>
      <p:sp>
        <p:nvSpPr>
          <p:cNvPr id="32" name="Text 1"/>
          <p:cNvSpPr/>
          <p:nvPr/>
        </p:nvSpPr>
        <p:spPr>
          <a:xfrm>
            <a:off x="1924050" y="8134350"/>
            <a:ext cx="7143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75"/>
              </a:lnSpc>
              <a:buNone/>
            </a:pPr>
            <a:r>
              <a:rPr lang="en-US" sz="225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2002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33" name="Text 2"/>
          <p:cNvSpPr/>
          <p:nvPr/>
        </p:nvSpPr>
        <p:spPr>
          <a:xfrm>
            <a:off x="3876675" y="8134350"/>
            <a:ext cx="7143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75"/>
              </a:lnSpc>
              <a:buNone/>
            </a:pPr>
            <a:r>
              <a:rPr lang="en-US" sz="225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2004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34" name="Text 3"/>
          <p:cNvSpPr/>
          <p:nvPr/>
        </p:nvSpPr>
        <p:spPr>
          <a:xfrm>
            <a:off x="8953500" y="8134350"/>
            <a:ext cx="65722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75"/>
              </a:lnSpc>
              <a:buNone/>
            </a:pPr>
            <a:r>
              <a:rPr lang="en-US" sz="225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2016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35" name="Text 4"/>
          <p:cNvSpPr/>
          <p:nvPr/>
        </p:nvSpPr>
        <p:spPr>
          <a:xfrm>
            <a:off x="11029950" y="8134350"/>
            <a:ext cx="65722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75"/>
              </a:lnSpc>
              <a:buNone/>
            </a:pPr>
            <a:r>
              <a:rPr lang="en-US" sz="225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2019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36" name="Text 5"/>
          <p:cNvSpPr/>
          <p:nvPr/>
        </p:nvSpPr>
        <p:spPr>
          <a:xfrm>
            <a:off x="12287250" y="8134350"/>
            <a:ext cx="7143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75"/>
              </a:lnSpc>
              <a:buNone/>
            </a:pPr>
            <a:r>
              <a:rPr lang="en-US" sz="225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2020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37" name="Text 6"/>
          <p:cNvSpPr/>
          <p:nvPr/>
        </p:nvSpPr>
        <p:spPr>
          <a:xfrm>
            <a:off x="15011400" y="8134350"/>
            <a:ext cx="69532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75"/>
              </a:lnSpc>
              <a:buNone/>
            </a:pPr>
            <a:r>
              <a:rPr lang="en-US" sz="225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2023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38" name="Text 7"/>
          <p:cNvSpPr/>
          <p:nvPr/>
        </p:nvSpPr>
        <p:spPr>
          <a:xfrm>
            <a:off x="9324975" y="4305300"/>
            <a:ext cx="29241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625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.NET Core 1.0  3.x</a:t>
            </a:r>
            <a:endParaRPr lang="en-US" sz="2625" dirty="0">
              <a:latin typeface="Manrope" pitchFamily="2" charset="0"/>
            </a:endParaRPr>
          </a:p>
        </p:txBody>
      </p:sp>
      <p:sp>
        <p:nvSpPr>
          <p:cNvPr id="39" name="Text 8"/>
          <p:cNvSpPr/>
          <p:nvPr/>
        </p:nvSpPr>
        <p:spPr>
          <a:xfrm>
            <a:off x="5505450" y="5467350"/>
            <a:ext cx="2762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625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Mono 1.0  4.0</a:t>
            </a:r>
            <a:endParaRPr lang="en-US" sz="2625" dirty="0">
              <a:latin typeface="Manrope" pitchFamily="2" charset="0"/>
            </a:endParaRPr>
          </a:p>
        </p:txBody>
      </p:sp>
      <p:sp>
        <p:nvSpPr>
          <p:cNvPr id="40" name="Text 9"/>
          <p:cNvSpPr/>
          <p:nvPr/>
        </p:nvSpPr>
        <p:spPr>
          <a:xfrm>
            <a:off x="4572000" y="6591300"/>
            <a:ext cx="46577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625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.NET Framework 1.0  4.7.x</a:t>
            </a:r>
            <a:endParaRPr lang="en-US" sz="2625" dirty="0">
              <a:latin typeface="Manrope" pitchFamily="2" charset="0"/>
            </a:endParaRPr>
          </a:p>
        </p:txBody>
      </p:sp>
      <p:sp>
        <p:nvSpPr>
          <p:cNvPr id="41" name="Text 10"/>
          <p:cNvSpPr/>
          <p:nvPr/>
        </p:nvSpPr>
        <p:spPr>
          <a:xfrm>
            <a:off x="12077700" y="6562725"/>
            <a:ext cx="33051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625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.NET Framework 4.8.x</a:t>
            </a:r>
            <a:endParaRPr lang="en-US" sz="2625" dirty="0">
              <a:latin typeface="Manrope" pitchFamily="2" charset="0"/>
            </a:endParaRPr>
          </a:p>
        </p:txBody>
      </p:sp>
      <p:sp>
        <p:nvSpPr>
          <p:cNvPr id="42" name="Text 11"/>
          <p:cNvSpPr/>
          <p:nvPr/>
        </p:nvSpPr>
        <p:spPr>
          <a:xfrm>
            <a:off x="10629900" y="5476875"/>
            <a:ext cx="2762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625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Mono 5.0  6.x</a:t>
            </a:r>
            <a:endParaRPr lang="en-US" sz="2625" dirty="0">
              <a:latin typeface="Manrope" pitchFamily="2" charset="0"/>
            </a:endParaRPr>
          </a:p>
        </p:txBody>
      </p:sp>
      <p:sp>
        <p:nvSpPr>
          <p:cNvPr id="43" name="Text 12"/>
          <p:cNvSpPr/>
          <p:nvPr/>
        </p:nvSpPr>
        <p:spPr>
          <a:xfrm>
            <a:off x="13125450" y="3105150"/>
            <a:ext cx="22574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625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.NET 5  8  …</a:t>
            </a:r>
            <a:endParaRPr lang="en-US" sz="2625" dirty="0">
              <a:latin typeface="Manrope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306425" y="1733550"/>
            <a:ext cx="1285875" cy="12858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278225" y="5143500"/>
            <a:ext cx="2009775" cy="2571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0" y="7429500"/>
            <a:ext cx="2562225" cy="2571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0" y="9182100"/>
            <a:ext cx="18288000" cy="1104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0" y="9182100"/>
            <a:ext cx="2562225" cy="8191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754350" y="9182100"/>
            <a:ext cx="2533650" cy="1104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630275" y="1419225"/>
            <a:ext cx="3325936" cy="5810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3315950" y="0"/>
            <a:ext cx="4972050" cy="21621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4097000" y="1117699"/>
            <a:ext cx="2859210" cy="49949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3315950" y="1704975"/>
            <a:ext cx="1285875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6202025" y="0"/>
            <a:ext cx="2085975" cy="86677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134850" y="3333750"/>
            <a:ext cx="4819651" cy="180022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333500" y="3333750"/>
            <a:ext cx="4819651" cy="180022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333500" y="5610225"/>
            <a:ext cx="4819651" cy="180022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6734175" y="3333750"/>
            <a:ext cx="4819651" cy="180022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6734175" y="5610225"/>
            <a:ext cx="4819651" cy="1800225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1314450" y="1047750"/>
            <a:ext cx="1003935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100D0D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.NET</a:t>
            </a:r>
            <a:endParaRPr lang="en-US" sz="6000" dirty="0">
              <a:latin typeface="Manrope" pitchFamily="2" charset="0"/>
            </a:endParaRPr>
          </a:p>
        </p:txBody>
      </p:sp>
      <p:sp>
        <p:nvSpPr>
          <p:cNvPr id="19" name="Text 1"/>
          <p:cNvSpPr/>
          <p:nvPr/>
        </p:nvSpPr>
        <p:spPr>
          <a:xfrm>
            <a:off x="1790700" y="3667125"/>
            <a:ext cx="436245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Кросс-
платформенный</a:t>
            </a:r>
            <a:endParaRPr lang="en-US" sz="3000" dirty="0">
              <a:latin typeface="Manrope" pitchFamily="2" charset="0"/>
            </a:endParaRPr>
          </a:p>
        </p:txBody>
      </p:sp>
      <p:sp>
        <p:nvSpPr>
          <p:cNvPr id="20" name="Text 2"/>
          <p:cNvSpPr/>
          <p:nvPr/>
        </p:nvSpPr>
        <p:spPr>
          <a:xfrm>
            <a:off x="7191375" y="3667125"/>
            <a:ext cx="3819525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MIT-лицензия</a:t>
            </a:r>
            <a:endParaRPr lang="en-US" sz="3000" dirty="0">
              <a:latin typeface="Manrope" pitchFamily="2" charset="0"/>
            </a:endParaRPr>
          </a:p>
        </p:txBody>
      </p:sp>
      <p:sp>
        <p:nvSpPr>
          <p:cNvPr id="21" name="Text 3"/>
          <p:cNvSpPr/>
          <p:nvPr/>
        </p:nvSpPr>
        <p:spPr>
          <a:xfrm>
            <a:off x="12592050" y="3667125"/>
            <a:ext cx="333375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Preview/RC версии</a:t>
            </a:r>
            <a:endParaRPr lang="en-US" sz="3000" dirty="0">
              <a:latin typeface="Manrope" pitchFamily="2" charset="0"/>
            </a:endParaRPr>
          </a:p>
        </p:txBody>
      </p:sp>
      <p:sp>
        <p:nvSpPr>
          <p:cNvPr id="22" name="Text 4"/>
          <p:cNvSpPr/>
          <p:nvPr/>
        </p:nvSpPr>
        <p:spPr>
          <a:xfrm>
            <a:off x="7191375" y="5943600"/>
            <a:ext cx="3819525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Релизы раз в год</a:t>
            </a:r>
            <a:endParaRPr lang="en-US" sz="3000" dirty="0">
              <a:latin typeface="Manrope" pitchFamily="2" charset="0"/>
            </a:endParaRPr>
          </a:p>
        </p:txBody>
      </p:sp>
      <p:sp>
        <p:nvSpPr>
          <p:cNvPr id="23" name="Text 5"/>
          <p:cNvSpPr/>
          <p:nvPr/>
        </p:nvSpPr>
        <p:spPr>
          <a:xfrm>
            <a:off x="7191375" y="6524625"/>
            <a:ext cx="38195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en-US" sz="150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STS – Short-term support (18 месяцев)
LTS – Long-term support (3 года)</a:t>
            </a:r>
            <a:endParaRPr lang="en-US" sz="1500" dirty="0">
              <a:latin typeface="Manrope" pitchFamily="2" charset="0"/>
            </a:endParaRPr>
          </a:p>
        </p:txBody>
      </p:sp>
      <p:sp>
        <p:nvSpPr>
          <p:cNvPr id="24" name="Text 6"/>
          <p:cNvSpPr/>
          <p:nvPr/>
        </p:nvSpPr>
        <p:spPr>
          <a:xfrm>
            <a:off x="1790700" y="5943600"/>
            <a:ext cx="348615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Открытый исходный код</a:t>
            </a:r>
            <a:endParaRPr lang="en-US" sz="3000" dirty="0">
              <a:latin typeface="Manrope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306425" y="1733550"/>
            <a:ext cx="1285875" cy="12858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630275" y="1419225"/>
            <a:ext cx="3325936" cy="5810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315950" y="0"/>
            <a:ext cx="4972050" cy="21621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4097000" y="1117699"/>
            <a:ext cx="2859210" cy="49949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315950" y="1704975"/>
            <a:ext cx="1285875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6202025" y="0"/>
            <a:ext cx="2085975" cy="8667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33499" y="2857500"/>
            <a:ext cx="7515226" cy="24860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9439274" y="2857500"/>
            <a:ext cx="7515226" cy="24860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33499" y="5934075"/>
            <a:ext cx="7515226" cy="24860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9439274" y="5934075"/>
            <a:ext cx="7515226" cy="24860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809750" y="3409950"/>
            <a:ext cx="1933575" cy="38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915525" y="3409950"/>
            <a:ext cx="1933575" cy="38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809750" y="6486525"/>
            <a:ext cx="1933575" cy="38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915525" y="6486525"/>
            <a:ext cx="1933575" cy="38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0" y="9182100"/>
            <a:ext cx="18288000" cy="1104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0" y="9182100"/>
            <a:ext cx="2562225" cy="8191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5754350" y="9182100"/>
            <a:ext cx="2533650" cy="1104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5692437" y="4081463"/>
            <a:ext cx="895350" cy="8953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7567612" y="7153275"/>
            <a:ext cx="914400" cy="900113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5692939" y="7234238"/>
            <a:ext cx="897105" cy="814388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7815263" y="4090987"/>
            <a:ext cx="585788" cy="885825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1314450" y="1047750"/>
            <a:ext cx="1003935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.NET 8</a:t>
            </a:r>
            <a:endParaRPr lang="en-US" sz="6000" dirty="0"/>
          </a:p>
        </p:txBody>
      </p:sp>
      <p:sp>
        <p:nvSpPr>
          <p:cNvPr id="24" name="Text 1"/>
          <p:cNvSpPr/>
          <p:nvPr/>
        </p:nvSpPr>
        <p:spPr>
          <a:xfrm>
            <a:off x="1790700" y="3810000"/>
            <a:ext cx="4829175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Релиз: 14 ноября 2023</a:t>
            </a:r>
            <a:endParaRPr lang="en-US" sz="3000" dirty="0"/>
          </a:p>
        </p:txBody>
      </p:sp>
      <p:sp>
        <p:nvSpPr>
          <p:cNvPr id="25" name="Text 2"/>
          <p:cNvSpPr/>
          <p:nvPr/>
        </p:nvSpPr>
        <p:spPr>
          <a:xfrm>
            <a:off x="9896475" y="3810000"/>
            <a:ext cx="5629275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https://www.dotnetconf.net/</a:t>
            </a:r>
            <a:endParaRPr lang="en-US" sz="3000" dirty="0"/>
          </a:p>
        </p:txBody>
      </p:sp>
      <p:sp>
        <p:nvSpPr>
          <p:cNvPr id="26" name="Text 3"/>
          <p:cNvSpPr/>
          <p:nvPr/>
        </p:nvSpPr>
        <p:spPr>
          <a:xfrm>
            <a:off x="1790700" y="6886575"/>
            <a:ext cx="5476875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LTS релиз – будет поддержан до ноября 2026</a:t>
            </a:r>
            <a:endParaRPr lang="en-US" sz="3000" dirty="0"/>
          </a:p>
        </p:txBody>
      </p:sp>
      <p:sp>
        <p:nvSpPr>
          <p:cNvPr id="27" name="Text 4"/>
          <p:cNvSpPr/>
          <p:nvPr/>
        </p:nvSpPr>
        <p:spPr>
          <a:xfrm>
            <a:off x="9896475" y="6886575"/>
            <a:ext cx="4333875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b="1" dirty="0">
                <a:solidFill>
                  <a:srgbClr val="100D0D"/>
                </a:solidFill>
                <a:latin typeface="Manrope Bold" pitchFamily="34" charset="0"/>
                <a:ea typeface="Manrope Bold" pitchFamily="34" charset="-122"/>
                <a:cs typeface="Manrope Bold" pitchFamily="34" charset="-120"/>
              </a:rPr>
              <a:t>C# 12</a:t>
            </a:r>
            <a:endParaRPr lang="en-US" sz="3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630275" y="1419225"/>
            <a:ext cx="3325936" cy="581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315950" y="0"/>
            <a:ext cx="4972050" cy="21621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4097000" y="1117699"/>
            <a:ext cx="2859210" cy="49949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315950" y="1704975"/>
            <a:ext cx="1285875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6202025" y="0"/>
            <a:ext cx="2085975" cy="8667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0" y="7429500"/>
            <a:ext cx="2562225" cy="2571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0" y="9182100"/>
            <a:ext cx="18288000" cy="1104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0" y="9182100"/>
            <a:ext cx="2562225" cy="8191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5754350" y="9182100"/>
            <a:ext cx="2533650" cy="1104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0734675" y="0"/>
            <a:ext cx="2571750" cy="17335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8124825" y="2571750"/>
            <a:ext cx="6991350" cy="589597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3171825" y="3790950"/>
            <a:ext cx="3457575" cy="34575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8410575" y="6705600"/>
            <a:ext cx="3933825" cy="647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8410575" y="7534275"/>
            <a:ext cx="3933825" cy="647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8410575" y="2857500"/>
            <a:ext cx="647700" cy="36766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9239250" y="2857500"/>
            <a:ext cx="647700" cy="36766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0067925" y="2857500"/>
            <a:ext cx="647700" cy="36766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0887075" y="2857500"/>
            <a:ext cx="647700" cy="36766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1696700" y="2857500"/>
            <a:ext cx="647700" cy="36766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12525375" y="2857500"/>
            <a:ext cx="647700" cy="532447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13354050" y="2857500"/>
            <a:ext cx="647700" cy="532447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14182725" y="2857500"/>
            <a:ext cx="647700" cy="5324475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6943725" y="5272088"/>
            <a:ext cx="866775" cy="8572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6943725" y="5748338"/>
            <a:ext cx="866775" cy="8572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1885950" y="2505075"/>
            <a:ext cx="1285875" cy="1285875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15116175" y="7181850"/>
            <a:ext cx="1285875" cy="1285875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3448050" y="4076700"/>
            <a:ext cx="2895600" cy="28956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1314450" y="1047750"/>
            <a:ext cx="1003935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100D0D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.NET 8</a:t>
            </a:r>
            <a:endParaRPr lang="en-US" sz="6000" dirty="0">
              <a:latin typeface="Manrope" pitchFamily="2" charset="0"/>
            </a:endParaRPr>
          </a:p>
        </p:txBody>
      </p:sp>
      <p:sp>
        <p:nvSpPr>
          <p:cNvPr id="30" name="Text 1"/>
          <p:cNvSpPr/>
          <p:nvPr/>
        </p:nvSpPr>
        <p:spPr>
          <a:xfrm rot="-5400000">
            <a:off x="12582525" y="5514290"/>
            <a:ext cx="50482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C#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31" name="Text 2"/>
          <p:cNvSpPr/>
          <p:nvPr/>
        </p:nvSpPr>
        <p:spPr>
          <a:xfrm rot="-5400000">
            <a:off x="7493390" y="4526756"/>
            <a:ext cx="2538413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ASP.NET Core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32" name="Text 3"/>
          <p:cNvSpPr/>
          <p:nvPr/>
        </p:nvSpPr>
        <p:spPr>
          <a:xfrm rot="-5400000">
            <a:off x="10020300" y="4609939"/>
            <a:ext cx="7429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MAUI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33" name="Text 4"/>
          <p:cNvSpPr/>
          <p:nvPr/>
        </p:nvSpPr>
        <p:spPr>
          <a:xfrm rot="-5400000">
            <a:off x="10525125" y="4588992"/>
            <a:ext cx="14001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WinForms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34" name="Text 5"/>
          <p:cNvSpPr/>
          <p:nvPr/>
        </p:nvSpPr>
        <p:spPr>
          <a:xfrm rot="-5400000">
            <a:off x="13468045" y="5508154"/>
            <a:ext cx="4381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F#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35" name="Text 6"/>
          <p:cNvSpPr/>
          <p:nvPr/>
        </p:nvSpPr>
        <p:spPr>
          <a:xfrm rot="-5400000">
            <a:off x="11710988" y="4609938"/>
            <a:ext cx="6381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WPF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36" name="Text 7"/>
          <p:cNvSpPr/>
          <p:nvPr/>
        </p:nvSpPr>
        <p:spPr>
          <a:xfrm>
            <a:off x="10096500" y="6838950"/>
            <a:ext cx="57150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BCL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37" name="Text 8"/>
          <p:cNvSpPr/>
          <p:nvPr/>
        </p:nvSpPr>
        <p:spPr>
          <a:xfrm>
            <a:off x="9334500" y="7667625"/>
            <a:ext cx="20859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Ядро/рантайм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38" name="Text 9"/>
          <p:cNvSpPr/>
          <p:nvPr/>
        </p:nvSpPr>
        <p:spPr>
          <a:xfrm rot="-5400000">
            <a:off x="14006513" y="5502842"/>
            <a:ext cx="10096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VB.NET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39" name="Text 10"/>
          <p:cNvSpPr/>
          <p:nvPr/>
        </p:nvSpPr>
        <p:spPr>
          <a:xfrm rot="-5400000">
            <a:off x="7970488" y="4526755"/>
            <a:ext cx="31527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Entity Framework Core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0" name="Text 11"/>
          <p:cNvSpPr/>
          <p:nvPr/>
        </p:nvSpPr>
        <p:spPr>
          <a:xfrm>
            <a:off x="3952875" y="4943475"/>
            <a:ext cx="1885950" cy="1171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225"/>
              </a:lnSpc>
              <a:buNone/>
            </a:pPr>
            <a:r>
              <a:rPr lang="en-US" sz="6750" dirty="0">
                <a:solidFill>
                  <a:srgbClr val="FFFFFF"/>
                </a:solidFill>
                <a:latin typeface="Manrope" pitchFamily="2" charset="0"/>
                <a:ea typeface="Manrope SemiBold" pitchFamily="34" charset="-122"/>
                <a:cs typeface="Manrope SemiBold" pitchFamily="34" charset="-120"/>
              </a:rPr>
              <a:t>.NET</a:t>
            </a:r>
            <a:endParaRPr lang="en-US" sz="6750" dirty="0">
              <a:latin typeface="Manrope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630275" y="1419225"/>
            <a:ext cx="3325936" cy="5810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315950" y="0"/>
            <a:ext cx="4972050" cy="21621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4097000" y="1117699"/>
            <a:ext cx="2859210" cy="49949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315950" y="1704975"/>
            <a:ext cx="1285875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6202025" y="0"/>
            <a:ext cx="2085975" cy="8667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0" y="7429500"/>
            <a:ext cx="2562225" cy="2571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0" y="9182100"/>
            <a:ext cx="18288000" cy="1104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0" y="9182100"/>
            <a:ext cx="2562225" cy="8191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5754350" y="9182100"/>
            <a:ext cx="2533650" cy="1104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0734675" y="0"/>
            <a:ext cx="2571750" cy="17335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8124825" y="2571750"/>
            <a:ext cx="6991350" cy="589597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3171825" y="3790950"/>
            <a:ext cx="3457575" cy="34575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8410575" y="6705600"/>
            <a:ext cx="3933825" cy="647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8410575" y="7534275"/>
            <a:ext cx="3933825" cy="647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8410575" y="2857500"/>
            <a:ext cx="647700" cy="36766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9239250" y="2857500"/>
            <a:ext cx="647700" cy="36766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10067925" y="2857500"/>
            <a:ext cx="647700" cy="36766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10887075" y="2857500"/>
            <a:ext cx="647700" cy="36766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11696700" y="2857500"/>
            <a:ext cx="647700" cy="36766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2525375" y="2857500"/>
            <a:ext cx="647700" cy="532447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3354050" y="2857500"/>
            <a:ext cx="647700" cy="532447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4182725" y="2857500"/>
            <a:ext cx="647700" cy="5324475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6943725" y="5272088"/>
            <a:ext cx="866775" cy="8572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6943725" y="5748338"/>
            <a:ext cx="866775" cy="8572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1885950" y="2505075"/>
            <a:ext cx="1285875" cy="1285875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15116175" y="7181850"/>
            <a:ext cx="1285875" cy="1285875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3448050" y="4076700"/>
            <a:ext cx="2895600" cy="28956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1314450" y="1047750"/>
            <a:ext cx="1003935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100D0D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.NET 8</a:t>
            </a:r>
            <a:endParaRPr lang="en-US" sz="6000" dirty="0">
              <a:latin typeface="Manrope" pitchFamily="2" charset="0"/>
            </a:endParaRPr>
          </a:p>
        </p:txBody>
      </p:sp>
      <p:sp>
        <p:nvSpPr>
          <p:cNvPr id="40" name="Text 11"/>
          <p:cNvSpPr/>
          <p:nvPr/>
        </p:nvSpPr>
        <p:spPr>
          <a:xfrm>
            <a:off x="3952875" y="4943475"/>
            <a:ext cx="1885950" cy="1171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225"/>
              </a:lnSpc>
              <a:buNone/>
            </a:pPr>
            <a:r>
              <a:rPr lang="en-US" sz="6750" dirty="0">
                <a:solidFill>
                  <a:srgbClr val="FFFFFF"/>
                </a:solidFill>
                <a:latin typeface="Manrope" pitchFamily="2" charset="0"/>
                <a:ea typeface="Manrope SemiBold" pitchFamily="34" charset="-122"/>
                <a:cs typeface="Manrope SemiBold" pitchFamily="34" charset="-120"/>
              </a:rPr>
              <a:t>.NET</a:t>
            </a:r>
            <a:endParaRPr lang="en-US" sz="6750" dirty="0">
              <a:latin typeface="Manrope" pitchFamily="2" charset="0"/>
            </a:endParaRPr>
          </a:p>
        </p:txBody>
      </p:sp>
      <p:sp>
        <p:nvSpPr>
          <p:cNvPr id="41" name="Text 1">
            <a:extLst>
              <a:ext uri="{FF2B5EF4-FFF2-40B4-BE49-F238E27FC236}">
                <a16:creationId xmlns:a16="http://schemas.microsoft.com/office/drawing/2014/main" id="{6E49F0DC-4686-07CC-3C19-B09B18A4974B}"/>
              </a:ext>
            </a:extLst>
          </p:cNvPr>
          <p:cNvSpPr/>
          <p:nvPr/>
        </p:nvSpPr>
        <p:spPr>
          <a:xfrm rot="-5400000">
            <a:off x="12582525" y="5514290"/>
            <a:ext cx="50482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C#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2" name="Text 2">
            <a:extLst>
              <a:ext uri="{FF2B5EF4-FFF2-40B4-BE49-F238E27FC236}">
                <a16:creationId xmlns:a16="http://schemas.microsoft.com/office/drawing/2014/main" id="{0F1EE916-0883-35EA-C8B3-B70397C960B5}"/>
              </a:ext>
            </a:extLst>
          </p:cNvPr>
          <p:cNvSpPr/>
          <p:nvPr/>
        </p:nvSpPr>
        <p:spPr>
          <a:xfrm rot="-5400000">
            <a:off x="7493390" y="4526756"/>
            <a:ext cx="2538413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ASP.NET Core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3" name="Text 3">
            <a:extLst>
              <a:ext uri="{FF2B5EF4-FFF2-40B4-BE49-F238E27FC236}">
                <a16:creationId xmlns:a16="http://schemas.microsoft.com/office/drawing/2014/main" id="{D7770AAF-EF88-0EF5-7280-3721B80414B7}"/>
              </a:ext>
            </a:extLst>
          </p:cNvPr>
          <p:cNvSpPr/>
          <p:nvPr/>
        </p:nvSpPr>
        <p:spPr>
          <a:xfrm rot="-5400000">
            <a:off x="10020300" y="4609939"/>
            <a:ext cx="7429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MAUI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4" name="Text 4">
            <a:extLst>
              <a:ext uri="{FF2B5EF4-FFF2-40B4-BE49-F238E27FC236}">
                <a16:creationId xmlns:a16="http://schemas.microsoft.com/office/drawing/2014/main" id="{B0EC865B-EC53-0597-781F-E96BA0790C85}"/>
              </a:ext>
            </a:extLst>
          </p:cNvPr>
          <p:cNvSpPr/>
          <p:nvPr/>
        </p:nvSpPr>
        <p:spPr>
          <a:xfrm rot="-5400000">
            <a:off x="10525125" y="4588992"/>
            <a:ext cx="14001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WinForms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5" name="Text 5">
            <a:extLst>
              <a:ext uri="{FF2B5EF4-FFF2-40B4-BE49-F238E27FC236}">
                <a16:creationId xmlns:a16="http://schemas.microsoft.com/office/drawing/2014/main" id="{C2658CE7-6CC1-160A-B623-48361DB6896F}"/>
              </a:ext>
            </a:extLst>
          </p:cNvPr>
          <p:cNvSpPr/>
          <p:nvPr/>
        </p:nvSpPr>
        <p:spPr>
          <a:xfrm rot="-5400000">
            <a:off x="13468045" y="5508154"/>
            <a:ext cx="4381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F#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6" name="Text 6">
            <a:extLst>
              <a:ext uri="{FF2B5EF4-FFF2-40B4-BE49-F238E27FC236}">
                <a16:creationId xmlns:a16="http://schemas.microsoft.com/office/drawing/2014/main" id="{98B98888-4D48-28CD-6F27-DC4ED8102AEF}"/>
              </a:ext>
            </a:extLst>
          </p:cNvPr>
          <p:cNvSpPr/>
          <p:nvPr/>
        </p:nvSpPr>
        <p:spPr>
          <a:xfrm rot="-5400000">
            <a:off x="11710988" y="4609938"/>
            <a:ext cx="6381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WPF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7" name="Text 7">
            <a:extLst>
              <a:ext uri="{FF2B5EF4-FFF2-40B4-BE49-F238E27FC236}">
                <a16:creationId xmlns:a16="http://schemas.microsoft.com/office/drawing/2014/main" id="{86D26FB8-B638-823C-CA74-4C8F04C3B43E}"/>
              </a:ext>
            </a:extLst>
          </p:cNvPr>
          <p:cNvSpPr/>
          <p:nvPr/>
        </p:nvSpPr>
        <p:spPr>
          <a:xfrm>
            <a:off x="10096500" y="6838950"/>
            <a:ext cx="57150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BCL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48" name="Text 8">
            <a:extLst>
              <a:ext uri="{FF2B5EF4-FFF2-40B4-BE49-F238E27FC236}">
                <a16:creationId xmlns:a16="http://schemas.microsoft.com/office/drawing/2014/main" id="{A128D15B-BA66-9A95-A8A3-0E462348CDE7}"/>
              </a:ext>
            </a:extLst>
          </p:cNvPr>
          <p:cNvSpPr/>
          <p:nvPr/>
        </p:nvSpPr>
        <p:spPr>
          <a:xfrm>
            <a:off x="9334500" y="7667625"/>
            <a:ext cx="20859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chemeClr val="bg1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Ядро/рантайм</a:t>
            </a:r>
            <a:endParaRPr lang="en-US" sz="2250" dirty="0">
              <a:solidFill>
                <a:schemeClr val="bg1"/>
              </a:solidFill>
              <a:latin typeface="Manrope" pitchFamily="2" charset="0"/>
            </a:endParaRPr>
          </a:p>
        </p:txBody>
      </p:sp>
      <p:sp>
        <p:nvSpPr>
          <p:cNvPr id="49" name="Text 9">
            <a:extLst>
              <a:ext uri="{FF2B5EF4-FFF2-40B4-BE49-F238E27FC236}">
                <a16:creationId xmlns:a16="http://schemas.microsoft.com/office/drawing/2014/main" id="{7E6198DB-270A-80A4-FC0D-78132565D801}"/>
              </a:ext>
            </a:extLst>
          </p:cNvPr>
          <p:cNvSpPr/>
          <p:nvPr/>
        </p:nvSpPr>
        <p:spPr>
          <a:xfrm rot="-5400000">
            <a:off x="14006513" y="5502842"/>
            <a:ext cx="100965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VB.NET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50" name="Text 10">
            <a:extLst>
              <a:ext uri="{FF2B5EF4-FFF2-40B4-BE49-F238E27FC236}">
                <a16:creationId xmlns:a16="http://schemas.microsoft.com/office/drawing/2014/main" id="{BB00FC07-2479-3C9A-8790-A2381BA9D9ED}"/>
              </a:ext>
            </a:extLst>
          </p:cNvPr>
          <p:cNvSpPr/>
          <p:nvPr/>
        </p:nvSpPr>
        <p:spPr>
          <a:xfrm rot="-5400000">
            <a:off x="7970488" y="4526755"/>
            <a:ext cx="3152775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5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Entity Framework Core</a:t>
            </a:r>
            <a:endParaRPr lang="en-US" sz="2250" dirty="0">
              <a:latin typeface="Manrope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7905750"/>
            <a:ext cx="18288000" cy="23812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7905750"/>
            <a:ext cx="2562225" cy="1809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562225" y="9715500"/>
            <a:ext cx="1285875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5754350" y="8467725"/>
            <a:ext cx="2533650" cy="18192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630275" y="1419225"/>
            <a:ext cx="3325936" cy="5810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3315950" y="0"/>
            <a:ext cx="4972050" cy="21621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4097000" y="1117699"/>
            <a:ext cx="2859210" cy="49948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3315950" y="1704975"/>
            <a:ext cx="1285875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6202025" y="0"/>
            <a:ext cx="2085975" cy="86677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0734675" y="0"/>
            <a:ext cx="2571750" cy="17335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2134850" y="2857500"/>
            <a:ext cx="4819651" cy="58769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333500" y="2857500"/>
            <a:ext cx="4819651" cy="587692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734175" y="2857500"/>
            <a:ext cx="4819651" cy="587692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809750" y="3600450"/>
            <a:ext cx="1933575" cy="38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7210425" y="3600450"/>
            <a:ext cx="1933575" cy="38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611100" y="3600450"/>
            <a:ext cx="1933575" cy="38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4719638" y="7319963"/>
            <a:ext cx="895350" cy="8953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4791075" y="7400925"/>
            <a:ext cx="740483" cy="74048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10024687" y="7358063"/>
            <a:ext cx="944479" cy="8572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5368588" y="7358063"/>
            <a:ext cx="933743" cy="85725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1314450" y="1047750"/>
            <a:ext cx="1003935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40"/>
              </a:lnSpc>
              <a:buNone/>
            </a:pPr>
            <a:r>
              <a:rPr lang="en-US" sz="6000" b="1" dirty="0">
                <a:solidFill>
                  <a:srgbClr val="100D0D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Зачем всё это?</a:t>
            </a:r>
            <a:endParaRPr lang="en-US" sz="6000" dirty="0">
              <a:latin typeface="Manrope" pitchFamily="2" charset="0"/>
            </a:endParaRPr>
          </a:p>
        </p:txBody>
      </p:sp>
      <p:sp>
        <p:nvSpPr>
          <p:cNvPr id="23" name="Text 1"/>
          <p:cNvSpPr/>
          <p:nvPr/>
        </p:nvSpPr>
        <p:spPr>
          <a:xfrm>
            <a:off x="1790700" y="5314950"/>
            <a:ext cx="3810000" cy="781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75"/>
              </a:lnSpc>
              <a:buNone/>
            </a:pPr>
            <a:r>
              <a:rPr lang="en-US" sz="2250" dirty="0">
                <a:solidFill>
                  <a:srgbClr val="100D0D"/>
                </a:solidFill>
                <a:latin typeface="Manrope" pitchFamily="2" charset="0"/>
                <a:ea typeface="Manrope Medium" pitchFamily="34" charset="-122"/>
                <a:cs typeface="Manrope Medium" pitchFamily="34" charset="-120"/>
              </a:rPr>
              <a:t>В том числе скорость запуска</a:t>
            </a:r>
            <a:endParaRPr lang="en-US" sz="2250" dirty="0">
              <a:latin typeface="Manrope" pitchFamily="2" charset="0"/>
            </a:endParaRPr>
          </a:p>
        </p:txBody>
      </p:sp>
      <p:sp>
        <p:nvSpPr>
          <p:cNvPr id="24" name="Text 2"/>
          <p:cNvSpPr/>
          <p:nvPr/>
        </p:nvSpPr>
        <p:spPr>
          <a:xfrm>
            <a:off x="1790700" y="4000500"/>
            <a:ext cx="3762375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b="1" dirty="0">
                <a:solidFill>
                  <a:srgbClr val="100D0D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Скорость работы приложений</a:t>
            </a:r>
            <a:endParaRPr lang="en-US" sz="3000" dirty="0">
              <a:latin typeface="Manrope" pitchFamily="2" charset="0"/>
            </a:endParaRPr>
          </a:p>
        </p:txBody>
      </p:sp>
      <p:sp>
        <p:nvSpPr>
          <p:cNvPr id="25" name="Text 3"/>
          <p:cNvSpPr/>
          <p:nvPr/>
        </p:nvSpPr>
        <p:spPr>
          <a:xfrm>
            <a:off x="7191375" y="4000500"/>
            <a:ext cx="3752850" cy="1571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b="1" dirty="0">
                <a:solidFill>
                  <a:srgbClr val="100D0D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Расширение поддержки платформ/ОС</a:t>
            </a:r>
            <a:endParaRPr lang="en-US" sz="3000" dirty="0">
              <a:latin typeface="Manrope" pitchFamily="2" charset="0"/>
            </a:endParaRPr>
          </a:p>
        </p:txBody>
      </p:sp>
      <p:sp>
        <p:nvSpPr>
          <p:cNvPr id="26" name="Text 4"/>
          <p:cNvSpPr/>
          <p:nvPr/>
        </p:nvSpPr>
        <p:spPr>
          <a:xfrm>
            <a:off x="12592050" y="4000500"/>
            <a:ext cx="344805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25"/>
              </a:lnSpc>
              <a:buNone/>
            </a:pPr>
            <a:r>
              <a:rPr lang="en-US" sz="3000" b="1" dirty="0">
                <a:solidFill>
                  <a:srgbClr val="100D0D"/>
                </a:solidFill>
                <a:latin typeface="Manrope" pitchFamily="2" charset="0"/>
                <a:ea typeface="Manrope Bold" pitchFamily="34" charset="-122"/>
                <a:cs typeface="Manrope Bold" pitchFamily="34" charset="-120"/>
              </a:rPr>
              <a:t>Удобство разработчиков</a:t>
            </a:r>
            <a:endParaRPr lang="en-US" sz="3000" dirty="0">
              <a:latin typeface="Manrope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1204</Words>
  <Application>Microsoft Macintosh PowerPoint</Application>
  <PresentationFormat>Custom</PresentationFormat>
  <Paragraphs>186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 Regular</vt:lpstr>
      <vt:lpstr>Manrope</vt:lpstr>
      <vt:lpstr>Manrope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Igor Labutin</cp:lastModifiedBy>
  <cp:revision>4</cp:revision>
  <dcterms:created xsi:type="dcterms:W3CDTF">2023-09-18T08:09:07Z</dcterms:created>
  <dcterms:modified xsi:type="dcterms:W3CDTF">2023-09-18T18:30:11Z</dcterms:modified>
</cp:coreProperties>
</file>